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42.svg" ContentType="image/svg+xml"/>
  <Override PartName="/ppt/media/image44.svg" ContentType="image/svg+xml"/>
  <Override PartName="/ppt/media/image46.svg" ContentType="image/svg+xml"/>
  <Override PartName="/ppt/media/image6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3"/>
    <p:sldMasterId id="2147483662" r:id="rId4"/>
    <p:sldMasterId id="2147483669" r:id="rId5"/>
    <p:sldMasterId id="2147483676" r:id="rId6"/>
    <p:sldMasterId id="2147483684" r:id="rId7"/>
    <p:sldMasterId id="2147483691" r:id="rId8"/>
    <p:sldMasterId id="2147483697" r:id="rId9"/>
  </p:sldMasterIdLst>
  <p:notesMasterIdLst>
    <p:notesMasterId r:id="rId11"/>
  </p:notesMasterIdLst>
  <p:sldIdLst>
    <p:sldId id="1668" r:id="rId10"/>
    <p:sldId id="1737" r:id="rId12"/>
    <p:sldId id="1675" r:id="rId13"/>
    <p:sldId id="1731" r:id="rId14"/>
    <p:sldId id="1553" r:id="rId15"/>
    <p:sldId id="1558" r:id="rId16"/>
    <p:sldId id="1554" r:id="rId17"/>
    <p:sldId id="1594" r:id="rId18"/>
    <p:sldId id="1595" r:id="rId19"/>
    <p:sldId id="1596" r:id="rId20"/>
    <p:sldId id="1597" r:id="rId21"/>
    <p:sldId id="1598" r:id="rId22"/>
    <p:sldId id="1599" r:id="rId23"/>
    <p:sldId id="1600" r:id="rId24"/>
    <p:sldId id="1601" r:id="rId25"/>
    <p:sldId id="1606" r:id="rId26"/>
    <p:sldId id="1603" r:id="rId27"/>
    <p:sldId id="1635" r:id="rId28"/>
    <p:sldId id="1637" r:id="rId29"/>
    <p:sldId id="1638" r:id="rId30"/>
    <p:sldId id="1610" r:id="rId31"/>
    <p:sldId id="1611" r:id="rId32"/>
    <p:sldId id="1616" r:id="rId33"/>
    <p:sldId id="1618" r:id="rId34"/>
    <p:sldId id="1617" r:id="rId35"/>
    <p:sldId id="1281" r:id="rId36"/>
    <p:sldId id="1619" r:id="rId37"/>
    <p:sldId id="1732" r:id="rId38"/>
    <p:sldId id="1733" r:id="rId39"/>
    <p:sldId id="1734" r:id="rId40"/>
    <p:sldId id="1724" r:id="rId41"/>
    <p:sldId id="1738" r:id="rId42"/>
    <p:sldId id="1633" r:id="rId43"/>
  </p:sldIdLst>
  <p:sldSz cx="12192000" cy="6858000"/>
  <p:notesSz cx="6858000" cy="9144000"/>
  <p:custDataLst>
    <p:tags r:id="rId48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2" userDrawn="1">
          <p15:clr>
            <a:srgbClr val="A4A3A4"/>
          </p15:clr>
        </p15:guide>
        <p15:guide id="2" pos="27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微软用户" initials="微软用户" lastIdx="1" clrIdx="0"/>
  <p:cmAuthor id="1" name="tifeking" initials="" lastIdx="0" clrIdx="0"/>
  <p:cmAuthor id="2" name="xiangsc" initials="" lastIdx="2" clrIdx="0"/>
  <p:cmAuthor id="3" name="Hongyan" initials="H" lastIdx="1" clrIdx="1"/>
  <p:cmAuthor id="4" name="作者" initials="A" lastIdx="0" clrIdx="2"/>
  <p:cmAuthor id="7" name="zq" initials="z" lastIdx="9" clrIdx="0"/>
  <p:cmAuthor id="8" name="1" initials="1" lastIdx="1" clrIdx="9"/>
  <p:cmAuthor id="9" name="rose" initials="r" lastIdx="4" clrIdx="3"/>
  <p:cmAuthor id="10" name="junh" initials="j" lastIdx="1" clrIdx="2"/>
  <p:cmAuthor id="11" name="张云芸" initials="张" lastIdx="1" clrIdx="10"/>
  <p:cmAuthor id="5" name="WU" initials="W" lastIdx="1" clrIdx="0"/>
  <p:cmAuthor id="12" name="CaiSen" initials="C" lastIdx="1" clrIdx="4"/>
  <p:cmAuthor id="6" name="WuChen" initials="W" lastIdx="15" clrIdx="0"/>
  <p:cmAuthor id="13" name="xht" initials="x" lastIdx="1" clrIdx="12"/>
  <p:cmAuthor id="16" name="chenbo01" initials="c" lastIdx="1" clrIdx="15"/>
  <p:cmAuthor id="17" name="zfxm" initials="z" lastIdx="1" clrIdx="16"/>
  <p:cmAuthor id="15" name="liuqi" initials="l" lastIdx="5" clrIdx="15"/>
  <p:cmAuthor id="46" name="meng_" initials="m" lastIdx="7" clrIdx="45"/>
  <p:cmAuthor id="21" name="chenhaitao" initials="c" lastIdx="1" clrIdx="20"/>
  <p:cmAuthor id="22" name="admin" initials="admin" lastIdx="1" clrIdx="21"/>
  <p:cmAuthor id="307" name="未知用户93" initials="" lastIdx="1" clrIdx="0"/>
  <p:cmAuthor id="308" name="未知用户90" initials="" lastIdx="5" clrIdx="1"/>
  <p:cmAuthor id="309" name="未知用户91" initials="" lastIdx="0" clrIdx="1"/>
  <p:cmAuthor id="310" name="未知用户92" initials="" lastIdx="1" clrIdx="0"/>
  <p:cmAuthor id="311" name="未知用户74" initials="" lastIdx="5" clrIdx="1"/>
  <p:cmAuthor id="312" name="未知用户75" initials="" lastIdx="8" clrIdx="0"/>
  <p:cmAuthor id="313" name="未知用户76" initials="" lastIdx="1" clrIdx="0"/>
  <p:cmAuthor id="314" name="未知用户77" initials="" lastIdx="8" clrIdx="0"/>
  <p:cmAuthor id="315" name="未知用户78" initials="" lastIdx="8" clrIdx="0"/>
  <p:cmAuthor id="316" name="未知用户79" initials="" lastIdx="1" clrIdx="0"/>
  <p:cmAuthor id="317" name="未知用户80" initials="" lastIdx="1" clrIdx="0"/>
  <p:cmAuthor id="318" name="Harry xu" initials="" lastIdx="1" clrIdx="0"/>
  <p:cmAuthor id="319" name="未知用户27" initials="未" lastIdx="1" clrIdx="0"/>
  <p:cmAuthor id="320" name="未知用户35" initials="未" lastIdx="1" clrIdx="0"/>
  <p:cmAuthor id="321" name="未知用户111" initials="未" lastIdx="1" clrIdx="1"/>
  <p:cmAuthor id="322" name="HP" initials="H" lastIdx="1" clrIdx="321"/>
  <p:cmAuthor id="18" name="李蕾00009994" initials="李蕾00009994" lastIdx="6" clrIdx="17"/>
  <p:cmAuthor id="19" name="10084783" initials="1" lastIdx="1" clrIdx="18"/>
  <p:cmAuthor id="20" name="00065088" initials="0" lastIdx="2" clrIdx="19"/>
  <p:cmAuthor id="23" name="未知用户1" initials="未" lastIdx="7" clrIdx="19"/>
  <p:cmAuthor id="24" name="10196350" initials="rule" lastIdx="1" clrIdx="23"/>
  <p:cmAuthor id="25" name="wyz" initials="w" lastIdx="1" clrIdx="24"/>
  <p:cmAuthor id="26" name="10270945" initials="1" lastIdx="2" clrIdx="25"/>
  <p:cmAuthor id="27" name="10295142" initials="1" lastIdx="1" clrIdx="26"/>
  <p:cmAuthor id="28" name="Hou Yingfeng" initials="H" lastIdx="10" clrIdx="23"/>
  <p:cmAuthor id="29" name="10092001" initials="1" lastIdx="1" clrIdx="24"/>
  <p:cmAuthor id="30" name="10056791" initials="ZTE" lastIdx="1" clrIdx="29"/>
  <p:cmAuthor id="31" name="Author" initials="A" lastIdx="0" clrIdx="30"/>
  <p:cmAuthor id="287643681" name="殷格非" initials="殷" lastIdx="2" clrIdx="0"/>
  <p:cmAuthor id="32" name="10033224" initials="1" lastIdx="1" clrIdx="31"/>
  <p:cmAuthor id="287643682" name="z r" initials="zr" lastIdx="5" clrIdx="12"/>
  <p:cmAuthor id="33" name="10045953" initials="1" lastIdx="1" clrIdx="32"/>
  <p:cmAuthor id="287643683" name="8310" initials="8" lastIdx="1" clrIdx="35"/>
  <p:cmAuthor id="34" name="Y Y" initials="YY" lastIdx="2" clrIdx="33"/>
  <p:cmAuthor id="287643684" name="Aqf" initials="A" lastIdx="1" clrIdx="36"/>
  <p:cmAuthor id="36" name="关全全10258021" initials="关全全10258021" lastIdx="1" clrIdx="36"/>
  <p:cmAuthor id="37" name="齐晓虹10024015" initials="齐晓虹10024015" lastIdx="1" clrIdx="37"/>
  <p:cmAuthor id="38" name="赵欣" initials="zx" lastIdx="4" clrIdx="37"/>
  <p:cmAuthor id="39" name="10206899" initials="1" lastIdx="1" clrIdx="38"/>
  <p:cmAuthor id="40" name="10133177" initials="1" lastIdx="1" clrIdx="39"/>
  <p:cmAuthor id="41" name="10072453" initials="1" lastIdx="1" clrIdx="40"/>
  <p:cmAuthor id="42" name="未知的使用者77" initials="" lastIdx="1" clrIdx="0"/>
  <p:cmAuthor id="43" name="未知的使用者92" initials="" lastIdx="1" clrIdx="0"/>
  <p:cmAuthor id="44" name="10308000" initials="1" lastIdx="2" clrIdx="43"/>
  <p:cmAuthor id="47" name="未知用户107" initials="" lastIdx="1" clrIdx="0"/>
  <p:cmAuthor id="48" name="未知的使用者80" initials="" lastIdx="0" clrIdx="0"/>
  <p:cmAuthor id="49" name="未知用户51" initials="" lastIdx="1" clrIdx="1"/>
  <p:cmAuthor id="50" name="未知的使用者82" initials="" lastIdx="1" clrIdx="0"/>
  <p:cmAuthor id="191251535" name="沈霄雷" initials="沈" lastIdx="833089" clrIdx="0"/>
  <p:cmAuthor id="52" name="未知的使用者83" initials="" lastIdx="1" clrIdx="0"/>
  <p:cmAuthor id="53" name="未知的使用者118" initials="" lastIdx="1" clrIdx="0"/>
  <p:cmAuthor id="54" name="未知的使用者84" initials="" lastIdx="1" clrIdx="1"/>
  <p:cmAuthor id="55" name="未知的使用者70" initials="" lastIdx="1" clrIdx="0"/>
  <p:cmAuthor id="56" name="未知的使用者85" initials="" lastIdx="1" clrIdx="0"/>
  <p:cmAuthor id="57" name="未知的使用者40" initials="" lastIdx="1" clrIdx="0"/>
  <p:cmAuthor id="58" name="未知的使用者87" initials="" lastIdx="1" clrIdx="0"/>
  <p:cmAuthor id="59" name="曾红" initials="" lastIdx="0" clrIdx="0"/>
  <p:cmAuthor id="60" name="未知的使用者90" initials="" lastIdx="8" clrIdx="0"/>
  <p:cmAuthor id="61" name="未知的使用者29" initials="" lastIdx="1" clrIdx="0"/>
  <p:cmAuthor id="62" name="未知的使用者91" initials="" lastIdx="1" clrIdx="0"/>
  <p:cmAuthor id="63" name="未知的使用者98" initials="" lastIdx="1" clrIdx="0"/>
  <p:cmAuthor id="64" name="CHRISYU" initials="" lastIdx="1" clrIdx="0"/>
  <p:cmAuthor id="65" name="未知的使用者113" initials="" lastIdx="1" clrIdx="2"/>
  <p:cmAuthor id="66" name="liucunri" initials="" lastIdx="1" clrIdx="0"/>
  <p:cmAuthor id="67" name="未知用户9" initials="" lastIdx="1" clrIdx="0"/>
  <p:cmAuthor id="68" name="Unknown User48" initials="" lastIdx="8" clrIdx="0"/>
  <p:cmAuthor id="69" name="未知用户103" initials="" lastIdx="1" clrIdx="0"/>
  <p:cmAuthor id="70" name="Unknown User52" initials="" lastIdx="1" clrIdx="0"/>
  <p:cmAuthor id="71" name="未知的使用者42" initials="" lastIdx="1" clrIdx="0"/>
  <p:cmAuthor id="72" name="Unknown User50" initials="" lastIdx="1" clrIdx="0"/>
  <p:cmAuthor id="73" name="未知的使用者120" initials="" lastIdx="1" clrIdx="0"/>
  <p:cmAuthor id="74" name="px" initials="" lastIdx="3" clrIdx="1"/>
  <p:cmAuthor id="76" name="许 志军" initials="许" lastIdx="1" clrIdx="25"/>
  <p:cmAuthor id="77" name="欧 志芳" initials="欧" lastIdx="1" clrIdx="26"/>
  <p:cmAuthor id="80" name="未知的使用者73" initials="" lastIdx="1" clrIdx="0"/>
  <p:cmAuthor id="81" name="未知的使用者24" initials="" lastIdx="8" clrIdx="0"/>
  <p:cmAuthor id="82" name="未知用户16" initials="" lastIdx="1" clrIdx="0"/>
  <p:cmAuthor id="83" name="Mary Feil-Jacobs" initials="" lastIdx="43" clrIdx="1"/>
  <p:cmAuthor id="84" name="LiuHui" initials="" lastIdx="1" clrIdx="0"/>
  <p:cmAuthor id="85" name="未知的使用者45" initials="" lastIdx="1" clrIdx="0"/>
  <p:cmAuthor id="86" name="王鹏凯" initials="" lastIdx="1" clrIdx="0"/>
  <p:cmAuthor id="87" name="未知用户104" initials="" lastIdx="1" clrIdx="0"/>
  <p:cmAuthor id="88" name="未知用户5" initials="" lastIdx="1" clrIdx="0"/>
  <p:cmAuthor id="89" name="未知的使用者10" initials="" lastIdx="3" clrIdx="1"/>
  <p:cmAuthor id="90" name="未知的使用者93" initials="" lastIdx="1" clrIdx="1"/>
  <p:cmAuthor id="92" name="LeeElva" initials="" lastIdx="1" clrIdx="0"/>
  <p:cmAuthor id="93" name="未知用户99" initials="" lastIdx="1" clrIdx="2"/>
  <p:cmAuthor id="94" name="未知的使用者34" initials="" lastIdx="1" clrIdx="0"/>
  <p:cmAuthor id="95" name="未知的使用者115" initials="" lastIdx="1" clrIdx="1"/>
  <p:cmAuthor id="96" name="未知用户57" initials="" lastIdx="1" clrIdx="0"/>
  <p:cmAuthor id="97" name="lianghb" initials="" lastIdx="19" clrIdx="0"/>
  <p:cmAuthor id="98" name="未知用户17" initials="" lastIdx="0" clrIdx="1"/>
  <p:cmAuthor id="99" name="Deanna Schuler (Bookey Consulting)" initials="" lastIdx="2" clrIdx="0"/>
  <p:cmAuthor id="100" name="未知的使用者57" initials="" lastIdx="1" clrIdx="0"/>
  <p:cmAuthor id="101" name="未知的使用者16" initials="" lastIdx="6" clrIdx="0"/>
  <p:cmAuthor id="102" name="未知的使用者35" initials="" lastIdx="1" clrIdx="0"/>
  <p:cmAuthor id="103" name="未知用户102" initials="" lastIdx="1" clrIdx="1"/>
  <p:cmAuthor id="104" name="maxine" initials="" lastIdx="0" clrIdx="0"/>
  <p:cmAuthor id="105" name="未知的使用者121" initials="" lastIdx="1" clrIdx="1"/>
  <p:cmAuthor id="106" name="未知的使用者12" initials="" lastIdx="1" clrIdx="0"/>
  <p:cmAuthor id="107" name="周元元" initials="" lastIdx="5" clrIdx="0"/>
  <p:cmAuthor id="108" name="未知的使用者27" initials="" lastIdx="8" clrIdx="0"/>
  <p:cmAuthor id="110" name="未知的使用者30" initials="" lastIdx="8" clrIdx="0"/>
  <p:cmAuthor id="111" name="未知的使用者53" initials="" lastIdx="1" clrIdx="0"/>
  <p:cmAuthor id="112" name="未知用户58" initials="" lastIdx="5" clrIdx="1"/>
  <p:cmAuthor id="113" name="未知的使用者25" initials="" lastIdx="1" clrIdx="0"/>
  <p:cmAuthor id="114" name="liupeng" initials="" lastIdx="1" clrIdx="1"/>
  <p:cmAuthor id="115" name="未知用户24" initials="" lastIdx="1" clrIdx="0"/>
  <p:cmAuthor id="116" name="AbuSina" initials="" lastIdx="2" clrIdx="0"/>
  <p:cmAuthor id="117" name="hl sun" initials="" lastIdx="1" clrIdx="0"/>
  <p:cmAuthor id="118" name="未知的使用者94" initials="" lastIdx="1" clrIdx="2"/>
  <p:cmAuthor id="119" name="未知用户66" initials="" lastIdx="1" clrIdx="0"/>
  <p:cmAuthor id="121" name="未知用户19" initials="" lastIdx="1" clrIdx="0"/>
  <p:cmAuthor id="122" name="周宏達JerryChou" initials="" lastIdx="6" clrIdx="2"/>
  <p:cmAuthor id="124" name="未知用户7" initials="" lastIdx="1" clrIdx="0"/>
  <p:cmAuthor id="125" name="未知的使用者56" initials="" lastIdx="1" clrIdx="0"/>
  <p:cmAuthor id="127" name="未知的使用者119" initials="" lastIdx="1" clrIdx="2"/>
  <p:cmAuthor id="128" name="未知用户59" initials="" lastIdx="0" clrIdx="1"/>
  <p:cmAuthor id="129" name="未知的使用者22" initials="" lastIdx="8" clrIdx="0"/>
  <p:cmAuthor id="130" name="未知的使用者103" initials="" lastIdx="8" clrIdx="0"/>
  <p:cmAuthor id="131" name="Wenwen" initials="" lastIdx="1" clrIdx="1"/>
  <p:cmAuthor id="132" name="未知的使用者117" initials="" lastIdx="1" clrIdx="0"/>
  <p:cmAuthor id="133" name="未知的使用者33" initials="" lastIdx="1" clrIdx="0"/>
  <p:cmAuthor id="134" name="未知的使用者28" initials="" lastIdx="1" clrIdx="0"/>
  <p:cmAuthor id="135" name="未知用户67" initials="" lastIdx="1" clrIdx="0"/>
  <p:cmAuthor id="136" name="未知用户114" initials="" lastIdx="1" clrIdx="0"/>
  <p:cmAuthor id="137" name="未知用户18" initials="" lastIdx="10" clrIdx="0"/>
  <p:cmAuthor id="138" name="未知的使用者67" initials="" lastIdx="1" clrIdx="0"/>
  <p:cmAuthor id="139" name="未知的使用者46" initials="" lastIdx="1" clrIdx="1"/>
  <p:cmAuthor id="140" name="未知的使用者26" initials="" lastIdx="1" clrIdx="0"/>
  <p:cmAuthor id="141" name="未知的使用者43" initials="" lastIdx="1" clrIdx="0"/>
  <p:cmAuthor id="142" name="未知的使用者9" initials="" lastIdx="1" clrIdx="0"/>
  <p:cmAuthor id="143" name="未知用户62" initials="" lastIdx="1" clrIdx="1"/>
  <p:cmAuthor id="144" name="yuanzh" initials="" lastIdx="1" clrIdx="1"/>
  <p:cmAuthor id="145" name="不明使用者57" initials="" lastIdx="1" clrIdx="0"/>
  <p:cmAuthor id="146" name="未知用户108" initials="" lastIdx="1" clrIdx="0"/>
  <p:cmAuthor id="147" name="未知的使用者110" initials="" lastIdx="1" clrIdx="0"/>
  <p:cmAuthor id="148" name="linyd" initials="" lastIdx="3" clrIdx="1"/>
  <p:cmAuthor id="149" name="未知用户8" initials="" lastIdx="1" clrIdx="0"/>
  <p:cmAuthor id="150" name="未知的使用者31" initials="" lastIdx="1" clrIdx="0"/>
  <p:cmAuthor id="151" name="未知用户81" initials="" lastIdx="1" clrIdx="0"/>
  <p:cmAuthor id="152" name="未知用户115" initials="" lastIdx="1" clrIdx="0"/>
  <p:cmAuthor id="153" name="未知用户21" initials="" lastIdx="1" clrIdx="0"/>
  <p:cmAuthor id="154" name="未知的使用者68" initials="" lastIdx="1" clrIdx="0"/>
  <p:cmAuthor id="155" name="mm" initials="" lastIdx="1" clrIdx="0"/>
  <p:cmAuthor id="156" name="未知用户15" initials="" lastIdx="1" clrIdx="0"/>
  <p:cmAuthor id="157" name="朱晓瑜" initials="" lastIdx="54" clrIdx="0"/>
  <p:cmAuthor id="158" name="不明使用者20" initials="" lastIdx="1" clrIdx="0"/>
  <p:cmAuthor id="2000" name="李婧宜_YBferYVR" initials="authorId_1217247658" lastIdx="0" clrIdx="0"/>
  <p:cmAuthor id="159" name="未知用户82" initials="" lastIdx="1" clrIdx="0"/>
  <p:cmAuthor id="160" name="未知的使用者7" initials="" lastIdx="2" clrIdx="0"/>
  <p:cmAuthor id="161" name="未知用户6" initials="" lastIdx="8" clrIdx="0"/>
  <p:cmAuthor id="162" name="未知的使用者55" initials="" lastIdx="1" clrIdx="0"/>
  <p:cmAuthor id="163" name="未知的使用者111" initials="" lastIdx="1" clrIdx="0"/>
  <p:cmAuthor id="164" name="未知的使用者50" initials="" lastIdx="1" clrIdx="0"/>
  <p:cmAuthor id="165" name="未知的使用者11" initials="" lastIdx="1" clrIdx="0"/>
  <p:cmAuthor id="166" name="未知用户47" initials="" lastIdx="6" clrIdx="0"/>
  <p:cmAuthor id="691587970" name="小延魔法师" initials="小" lastIdx="1126286" clrIdx="0"/>
  <p:cmAuthor id="167" name="未知用户106" initials="未" lastIdx="1" clrIdx="0"/>
  <p:cmAuthor id="691587971" name="朱红新10208100" initials="朱红新10208100" lastIdx="10" clrIdx="50"/>
  <p:cmAuthor id="168" name="未知用户116" initials="" lastIdx="1" clrIdx="1"/>
  <p:cmAuthor id="691587972" name="NTKO" initials="H" lastIdx="2" clrIdx="45"/>
  <p:cmAuthor id="169" name="未知的使用者150" initials="未" lastIdx="1" clrIdx="0"/>
  <p:cmAuthor id="170" name="未知的使用者69" initials="" lastIdx="1" clrIdx="1"/>
  <p:cmAuthor id="171" name="未知的使用者112" initials="" lastIdx="1" clrIdx="1"/>
  <p:cmAuthor id="173" name="Kevin Hu" initials="" lastIdx="1" clrIdx="0"/>
  <p:cmAuthor id="174" name="未知的使用者38" initials="" lastIdx="1" clrIdx="0"/>
  <p:cmAuthor id="175" name="唐可欣" initials="" lastIdx="1" clrIdx="0"/>
  <p:cmAuthor id="176" name="未知的使用者8" initials="" lastIdx="1" clrIdx="0"/>
  <p:cmAuthor id="177" name="不明使用者56" initials="" lastIdx="1" clrIdx="0"/>
  <p:cmAuthor id="178" name="P00035_jeremy" initials="" lastIdx="1" clrIdx="0"/>
  <p:cmAuthor id="179" name="Unknown User7" initials="" lastIdx="1" clrIdx="0"/>
  <p:cmAuthor id="180" name="muzi wei" initials="" lastIdx="1" clrIdx="0"/>
  <p:cmAuthor id="181" name="未知的使用者41" initials="" lastIdx="1" clrIdx="0"/>
  <p:cmAuthor id="182" name="未知的使用者13" initials="" lastIdx="1" clrIdx="0"/>
  <p:cmAuthor id="183" name="djj" initials="" lastIdx="2" clrIdx="0"/>
  <p:cmAuthor id="184" name="未知用户117" initials="" lastIdx="1" clrIdx="2"/>
  <p:cmAuthor id="186" name="未知用户13" initials="" lastIdx="1" clrIdx="0"/>
  <p:cmAuthor id="187" name="不明使用者21" initials="" lastIdx="1" clrIdx="0"/>
  <p:cmAuthor id="188" name="YUMINGNJ" initials="" lastIdx="3" clrIdx="0"/>
  <p:cmAuthor id="189" name="未知的使用者52" initials="" lastIdx="1" clrIdx="1"/>
  <p:cmAuthor id="190" name="未知用户109" initials="" lastIdx="1" clrIdx="1"/>
  <p:cmAuthor id="191" name="Unknown User117" initials="U" lastIdx="10" clrIdx="0"/>
  <p:cmAuthor id="192" name="thomas" initials="" lastIdx="1" clrIdx="49"/>
  <p:cmAuthor id="193" name="未知的使用者3" initials="" lastIdx="7" clrIdx="1"/>
  <p:cmAuthor id="194" name="未知用户14" initials="" lastIdx="1" clrIdx="0"/>
  <p:cmAuthor id="195" name="Unknown User65" initials="U" lastIdx="1" clrIdx="0"/>
  <p:cmAuthor id="196" name="未知用户98" initials="" lastIdx="1" clrIdx="2"/>
  <p:cmAuthor id="198" name="未知用户83" initials="" lastIdx="1" clrIdx="1"/>
  <p:cmAuthor id="199" name="未知用户61" initials="" lastIdx="8" clrIdx="0"/>
  <p:cmAuthor id="200" name="張秀娟" initials="" lastIdx="1" clrIdx="2"/>
  <p:cmAuthor id="201" name="Jason Wang" initials="" lastIdx="1" clrIdx="0"/>
  <p:cmAuthor id="202" name="不明使用者18" initials="" lastIdx="0" clrIdx="1"/>
  <p:cmAuthor id="203" name="未知用户28" initials="未" lastIdx="5" clrIdx="1"/>
  <p:cmAuthor id="204" name="未知的使用者72" initials="" lastIdx="1" clrIdx="0"/>
  <p:cmAuthor id="205" name="未知的使用者48" initials="" lastIdx="1" clrIdx="0"/>
  <p:cmAuthor id="206" name="未知的使用者104" initials="" lastIdx="1" clrIdx="0"/>
  <p:cmAuthor id="207" name="未知用户60" initials="" lastIdx="1" clrIdx="0"/>
  <p:cmAuthor id="208" name="未知的使用者39" initials="未" lastIdx="10" clrIdx="0"/>
  <p:cmAuthor id="209" name="Shawna Strickland" initials="" lastIdx="2" clrIdx="0"/>
  <p:cmAuthor id="210" name="未知的使用者36" initials="" lastIdx="3" clrIdx="1"/>
  <p:cmAuthor id="212" name="Daniel Wuu" initials="" lastIdx="1" clrIdx="0"/>
  <p:cmAuthor id="213" name="未知用户56" initials="" lastIdx="1" clrIdx="0"/>
  <p:cmAuthor id="214" name="未知的使用者14" initials="" lastIdx="2" clrIdx="0"/>
  <p:cmAuthor id="394525608" name="仇怿俊" initials="仇" lastIdx="0" clrIdx="0"/>
  <p:cmAuthor id="217" name="Ashley Eberenz" initials="" lastIdx="7" clrIdx="1"/>
  <p:cmAuthor id="218" name="不明使用者19" initials="" lastIdx="1" clrIdx="0"/>
  <p:cmAuthor id="219" name="qiantong" initials="" lastIdx="3" clrIdx="1"/>
  <p:cmAuthor id="220" name="未知的使用者74" initials="" lastIdx="1" clrIdx="0"/>
  <p:cmAuthor id="221" name="未知的使用者23" initials="" lastIdx="1" clrIdx="0"/>
  <p:cmAuthor id="222" name="未知的使用者1" initials="" lastIdx="8" clrIdx="0"/>
  <p:cmAuthor id="223" name="116304" initials="" lastIdx="1" clrIdx="1"/>
  <p:cmAuthor id="224" name="未知用户31" initials="未" lastIdx="1" clrIdx="1"/>
  <p:cmAuthor id="225" name="R affer" initials="" lastIdx="1" clrIdx="0"/>
  <p:cmAuthor id="226" name="qihua-DCMS" initials="" lastIdx="0" clrIdx="0"/>
  <p:cmAuthor id="227" name="未知用户55" initials="" lastIdx="1" clrIdx="0"/>
  <p:cmAuthor id="228" name="未知的使用者95" initials="" lastIdx="1" clrIdx="0"/>
  <p:cmAuthor id="230" name="未知的使用者32" initials="" lastIdx="1" clrIdx="0"/>
  <p:cmAuthor id="231" name="未知的使用者49" initials="" lastIdx="1" clrIdx="0"/>
  <p:cmAuthor id="232" name="Unknown User26" initials="U" lastIdx="1" clrIdx="1"/>
  <p:cmAuthor id="233" name="yuexuejun" initials="" lastIdx="3" clrIdx="0"/>
  <p:cmAuthor id="234" name="未知的使用者71" initials="" lastIdx="1" clrIdx="1"/>
  <p:cmAuthor id="235" name="未知的使用者105" initials="" lastIdx="1" clrIdx="0"/>
  <p:cmAuthor id="236" name="Unknown User70" initials="" lastIdx="1" clrIdx="0"/>
  <p:cmAuthor id="237" name="clinchen" initials="" lastIdx="0" clrIdx="1"/>
  <p:cmAuthor id="238" name="未知用户23" initials="" lastIdx="1" clrIdx="0"/>
  <p:cmAuthor id="239" name="hanjuncompany" initials="" lastIdx="1" clrIdx="0"/>
  <p:cmAuthor id="240" name="kathy chen" initials="" lastIdx="3" clrIdx="0"/>
  <p:cmAuthor id="1411827" name="黄晓平" initials="黄" lastIdx="0" clrIdx="0"/>
  <p:cmAuthor id="241" name="未知的使用者63" initials="" lastIdx="1" clrIdx="0"/>
  <p:cmAuthor id="1411828" name="韩晓宇00207529" initials="韩晓宇00207529" lastIdx="1" clrIdx="38"/>
  <p:cmAuthor id="242" name="未知的使用者64" initials="" lastIdx="3" clrIdx="1"/>
  <p:cmAuthor id="243" name="未知的使用者47" initials="" lastIdx="1" clrIdx="0"/>
  <p:cmAuthor id="244" name="未知的使用者60" initials="" lastIdx="8" clrIdx="0"/>
  <p:cmAuthor id="245" name="未知的使用者59" initials="" lastIdx="1" clrIdx="0"/>
  <p:cmAuthor id="246" name="未知的使用者54" initials="" lastIdx="1" clrIdx="0"/>
  <p:cmAuthor id="247" name="未知的使用者66" initials="" lastIdx="8" clrIdx="0"/>
  <p:cmAuthor id="248" name="未知的使用者65" initials="" lastIdx="1" clrIdx="0"/>
  <p:cmAuthor id="249" name="未知的使用者106" initials="" lastIdx="3" clrIdx="1"/>
  <p:cmAuthor id="250" name="未知的使用者107" initials="" lastIdx="1" clrIdx="1"/>
  <p:cmAuthor id="251" name="未知的使用者108" initials="" lastIdx="1" clrIdx="0"/>
  <p:cmAuthor id="252" name="未知的使用者86" initials="" lastIdx="1" clrIdx="0"/>
  <p:cmAuthor id="253" name="未知的使用者116" initials="" lastIdx="1" clrIdx="1"/>
  <p:cmAuthor id="254" name="未知的使用者44" initials="" lastIdx="1" clrIdx="0"/>
  <p:cmAuthor id="255" name="未知的使用者37" initials="" lastIdx="1" clrIdx="0"/>
  <p:cmAuthor id="256" name="未知的使用者126" initials="" lastIdx="1" clrIdx="0"/>
  <p:cmAuthor id="257" name="未知的使用者127" initials="" lastIdx="3" clrIdx="1"/>
  <p:cmAuthor id="258" name="未知的使用者128" initials="" lastIdx="1" clrIdx="1"/>
  <p:cmAuthor id="259" name="未知的使用者124" initials="" lastIdx="1" clrIdx="0"/>
  <p:cmAuthor id="260" name="未知的使用者125" initials="" lastIdx="1" clrIdx="0"/>
  <p:cmAuthor id="261" name="Sara Chen" initials="" lastIdx="1" clrIdx="0"/>
  <p:cmAuthor id="262" name="huang gerrard" initials="" lastIdx="1" clrIdx="0"/>
  <p:cmAuthor id="263" name="未知用户170" initials="" lastIdx="1" clrIdx="0"/>
  <p:cmAuthor id="264" name="未知用户171" initials="" lastIdx="5" clrIdx="1"/>
  <p:cmAuthor id="265" name="未知用户172" initials="" lastIdx="1" clrIdx="1"/>
  <p:cmAuthor id="266" name="未知用户173" initials="" lastIdx="1" clrIdx="0"/>
  <p:cmAuthor id="267" name="未知用户149" initials="" lastIdx="1" clrIdx="0"/>
  <p:cmAuthor id="268" name="未知用户150" initials="" lastIdx="1" clrIdx="0"/>
  <p:cmAuthor id="269" name="未知用户151" initials="" lastIdx="2" clrIdx="0"/>
  <p:cmAuthor id="270" name="未知用户152" initials="" lastIdx="8" clrIdx="0"/>
  <p:cmAuthor id="271" name="未知用户153" initials="" lastIdx="8" clrIdx="0"/>
  <p:cmAuthor id="272" name="未知用户154" initials="" lastIdx="1" clrIdx="0"/>
  <p:cmAuthor id="273" name="未知用户155" initials="" lastIdx="1" clrIdx="0"/>
  <p:cmAuthor id="274" name="未知用户41" initials="" lastIdx="8" clrIdx="0"/>
  <p:cmAuthor id="275" name="未知用户44" initials="" lastIdx="1" clrIdx="0"/>
  <p:cmAuthor id="276" name="未知用户45" initials="" lastIdx="1" clrIdx="0"/>
  <p:cmAuthor id="277" name="未知用户156" initials="" lastIdx="10" clrIdx="0"/>
  <p:cmAuthor id="278" name="未知用户64" initials="" lastIdx="1" clrIdx="0"/>
  <p:cmAuthor id="279" name="未知用户65" initials="" lastIdx="1" clrIdx="0"/>
  <p:cmAuthor id="280" name="未知用户68" initials="" lastIdx="1" clrIdx="0"/>
  <p:cmAuthor id="281" name="未知用户69" initials="" lastIdx="2" clrIdx="0"/>
  <p:cmAuthor id="282" name="未知用户70" initials="" lastIdx="1" clrIdx="1"/>
  <p:cmAuthor id="283" name="未知用户71" initials="" lastIdx="1" clrIdx="0"/>
  <p:cmAuthor id="284" name="未知用户72" initials="" lastIdx="1" clrIdx="0"/>
  <p:cmAuthor id="285" name="未知用户73" initials="" lastIdx="2" clrIdx="0"/>
  <p:cmAuthor id="286" name="未知用户49" initials="" lastIdx="1" clrIdx="0"/>
  <p:cmAuthor id="287" name="未知用户50" initials="" lastIdx="1" clrIdx="0"/>
  <p:cmAuthor id="288" name="未知用户52" initials="" lastIdx="1" clrIdx="0"/>
  <p:cmAuthor id="289" name="MA15" initials="" lastIdx="1" clrIdx="0"/>
  <p:cmAuthor id="290" name="未知用户53" initials="" lastIdx="10" clrIdx="0"/>
  <p:cmAuthor id="291" name="未知用户96" initials="" lastIdx="1" clrIdx="0"/>
  <p:cmAuthor id="292" name="未知用户48" initials="" lastIdx="1" clrIdx="0"/>
  <p:cmAuthor id="293" name="未知用户97" initials="" lastIdx="2" clrIdx="0"/>
  <p:cmAuthor id="294" name="未知用户40" initials="" lastIdx="5" clrIdx="1"/>
  <p:cmAuthor id="295" name="未知用户43" initials="" lastIdx="1" clrIdx="0"/>
  <p:cmAuthor id="296" name="未知用户100" initials="" lastIdx="1" clrIdx="0"/>
  <p:cmAuthor id="297" name="未知用户101" initials="" lastIdx="1" clrIdx="0"/>
  <p:cmAuthor id="298" name="未知用户26" initials="" lastIdx="1" clrIdx="0"/>
  <p:cmAuthor id="353158055" name="韩雨" initials="韩" lastIdx="0" clrIdx="0"/>
  <p:cmAuthor id="299" name="未知用户29" initials="" lastIdx="1" clrIdx="0"/>
  <p:cmAuthor id="300" name="未知用户32" initials="" lastIdx="1" clrIdx="0"/>
  <p:cmAuthor id="301" name="未知用户33" initials="" lastIdx="1" clrIdx="0"/>
  <p:cmAuthor id="302" name="未知用户34" initials="" lastIdx="2" clrIdx="0"/>
  <p:cmAuthor id="303" name="未知用户42" initials="" lastIdx="1" clrIdx="0"/>
  <p:cmAuthor id="304" name="未知的使用者109" initials="" lastIdx="5" clrIdx="1"/>
  <p:cmAuthor id="305" name="未知的使用者122" initials="" lastIdx="1" clrIdx="0"/>
  <p:cmAuthor id="306" name="未知的使用者123" initials="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5"/>
    <a:srgbClr val="2E75B6"/>
    <a:srgbClr val="FFFEC4"/>
    <a:srgbClr val="FDCCA4"/>
    <a:srgbClr val="FFC8A3"/>
    <a:srgbClr val="405EA1"/>
    <a:srgbClr val="A6A6A6"/>
    <a:srgbClr val="2E42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/>
    <p:restoredTop sz="84144"/>
  </p:normalViewPr>
  <p:slideViewPr>
    <p:cSldViewPr snapToGrid="0" showGuides="1">
      <p:cViewPr varScale="1">
        <p:scale>
          <a:sx n="70" d="100"/>
          <a:sy n="70" d="100"/>
        </p:scale>
        <p:origin x="561" y="55"/>
      </p:cViewPr>
      <p:guideLst>
        <p:guide orient="horz" pos="122"/>
        <p:guide pos="2764"/>
      </p:guideLst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8" Type="http://schemas.openxmlformats.org/officeDocument/2006/relationships/tags" Target="tags/tag135.xml"/><Relationship Id="rId47" Type="http://schemas.openxmlformats.org/officeDocument/2006/relationships/commentAuthors" Target="commentAuthors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slide" Target="slides/slide33.xml"/><Relationship Id="rId42" Type="http://schemas.openxmlformats.org/officeDocument/2006/relationships/slide" Target="slides/slide32.xml"/><Relationship Id="rId41" Type="http://schemas.openxmlformats.org/officeDocument/2006/relationships/slide" Target="slides/slide31.xml"/><Relationship Id="rId40" Type="http://schemas.openxmlformats.org/officeDocument/2006/relationships/slide" Target="slides/slide30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9.xml"/><Relationship Id="rId38" Type="http://schemas.openxmlformats.org/officeDocument/2006/relationships/slide" Target="slides/slide28.xml"/><Relationship Id="rId37" Type="http://schemas.openxmlformats.org/officeDocument/2006/relationships/slide" Target="slides/slide27.xml"/><Relationship Id="rId36" Type="http://schemas.openxmlformats.org/officeDocument/2006/relationships/slide" Target="slides/slide26.xml"/><Relationship Id="rId35" Type="http://schemas.openxmlformats.org/officeDocument/2006/relationships/slide" Target="slides/slide25.xml"/><Relationship Id="rId34" Type="http://schemas.openxmlformats.org/officeDocument/2006/relationships/slide" Target="slides/slide24.xml"/><Relationship Id="rId33" Type="http://schemas.openxmlformats.org/officeDocument/2006/relationships/slide" Target="slides/slide23.xml"/><Relationship Id="rId32" Type="http://schemas.openxmlformats.org/officeDocument/2006/relationships/slide" Target="slides/slide22.xml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0" Type="http://schemas.openxmlformats.org/officeDocument/2006/relationships/slide" Target="slides/slide10.xml"/><Relationship Id="rId2" Type="http://schemas.openxmlformats.org/officeDocument/2006/relationships/theme" Target="theme/theme1.xml"/><Relationship Id="rId19" Type="http://schemas.openxmlformats.org/officeDocument/2006/relationships/slide" Target="slides/slide9.xml"/><Relationship Id="rId18" Type="http://schemas.openxmlformats.org/officeDocument/2006/relationships/slide" Target="slides/slide8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5" Type="http://schemas.openxmlformats.org/officeDocument/2006/relationships/slide" Target="slides/slide5.xml"/><Relationship Id="rId14" Type="http://schemas.openxmlformats.org/officeDocument/2006/relationships/slide" Target="slides/slide4.xml"/><Relationship Id="rId13" Type="http://schemas.openxmlformats.org/officeDocument/2006/relationships/slide" Target="slides/slide3.xml"/><Relationship Id="rId12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9D541-9DDE-467D-BB78-FA664D5A85E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4" name="灯片编号占位符 3"/>
          <p:cNvSpPr txBox="1">
            <a:spLocks noGrp="1"/>
          </p:cNvSpPr>
          <p:nvPr>
            <p:ph type="sldNum" sz="quarter"/>
          </p:nvPr>
        </p:nvSpPr>
        <p:spPr>
          <a:noFill/>
        </p:spPr>
        <p:txBody>
          <a:bodyPr lIns="91440" tIns="45720" rIns="91440" bIns="45720"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8C3FC4C-1D08-460E-8B8A-3D848DB5DC1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hape 61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</a:p>
        </p:txBody>
      </p:sp>
      <p:sp>
        <p:nvSpPr>
          <p:cNvPr id="616" name="Shape 61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7065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4" name="灯片编号占位符 3"/>
          <p:cNvSpPr txBox="1">
            <a:spLocks noGrp="1"/>
          </p:cNvSpPr>
          <p:nvPr>
            <p:ph type="sldNum" sz="quarter"/>
          </p:nvPr>
        </p:nvSpPr>
        <p:spPr>
          <a:noFill/>
        </p:spPr>
        <p:txBody>
          <a:bodyPr lIns="91440" tIns="45720" rIns="91440" bIns="45720"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8C3FC4C-1D08-460E-8B8A-3D848DB5DC1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55298" name="文本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38242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4" name="灯片编号占位符 3"/>
          <p:cNvSpPr txBox="1">
            <a:spLocks noGrp="1"/>
          </p:cNvSpPr>
          <p:nvPr>
            <p:ph type="sldNum" sz="quarter"/>
          </p:nvPr>
        </p:nvSpPr>
        <p:spPr>
          <a:noFill/>
        </p:spPr>
        <p:txBody>
          <a:bodyPr lIns="91440" tIns="45720" rIns="91440" bIns="45720"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AD589DF-9858-42C5-8B2E-539A416D05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9318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4" name="灯片编号占位符 3"/>
          <p:cNvSpPr txBox="1">
            <a:spLocks noGrp="1"/>
          </p:cNvSpPr>
          <p:nvPr>
            <p:ph type="sldNum" sz="quarter"/>
          </p:nvPr>
        </p:nvSpPr>
        <p:spPr>
          <a:noFill/>
        </p:spPr>
        <p:txBody>
          <a:bodyPr lIns="91440" tIns="45720" rIns="91440" bIns="45720"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8C3FC4C-1D08-460E-8B8A-3D848DB5DC1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712715C-60D8-4442-95C1-470452B8606C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712715C-60D8-4442-95C1-470452B8606C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712715C-60D8-4442-95C1-470452B8606C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969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4" name="灯片编号占位符 3"/>
          <p:cNvSpPr txBox="1">
            <a:spLocks noGrp="1"/>
          </p:cNvSpPr>
          <p:nvPr>
            <p:ph type="sldNum" sz="quarter"/>
          </p:nvPr>
        </p:nvSpPr>
        <p:spPr>
          <a:noFill/>
        </p:spPr>
        <p:txBody>
          <a:bodyPr lIns="91440" tIns="45720" rIns="91440" bIns="45720"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8C3FC4C-1D08-460E-8B8A-3D848DB5DC1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FA8684-2B53-4519-BA38-D4FDDFC23D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sz="1200" b="0" dirty="0">
                <a:solidFill>
                  <a:schemeClr val="accent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知网携手国内外10万家重要出版机构，近80个国家和地区，累计全文2.8亿篇，摘要3亿篇，知识元82亿条，平均每小时更新近万篇，每分钟更新166篇。</a:t>
            </a:r>
            <a:endParaRPr lang="zh-CN" altLang="en-US" sz="1200" b="0" dirty="0">
              <a:solidFill>
                <a:schemeClr val="accent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marL="0" indent="0">
              <a:buNone/>
            </a:pPr>
            <a:r>
              <a:rPr lang="zh-CN" altLang="en-US" sz="1200" b="0" dirty="0">
                <a:solidFill>
                  <a:schemeClr val="accent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公司用户遍布 40 多个国家和地区，全球机构用户达 25000 多个，最终读者达 1.3亿人，在资源数量、产品质量、技术先进性和市场占率方面均居于国内领先水平。</a:t>
            </a:r>
            <a:endParaRPr lang="zh-CN" altLang="en-US" sz="1200" b="0" dirty="0">
              <a:solidFill>
                <a:schemeClr val="accent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969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4" name="灯片编号占位符 3"/>
          <p:cNvSpPr txBox="1">
            <a:spLocks noGrp="1"/>
          </p:cNvSpPr>
          <p:nvPr>
            <p:ph type="sldNum" sz="quarter"/>
          </p:nvPr>
        </p:nvSpPr>
        <p:spPr>
          <a:noFill/>
        </p:spPr>
        <p:txBody>
          <a:bodyPr lIns="91440" tIns="45720" rIns="91440" bIns="45720"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8C3FC4C-1D08-460E-8B8A-3D848DB5DC1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620CC2-ABEE-48E9-B7AE-05BB7E938F9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04DBCA-2579-43C2-BFB5-540CC004F8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DF4DEA0-7F4C-4E34-A228-72C30E3118D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1945DA-6F4A-4E84-AFAD-808CD133E45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DF4DEA0-7F4C-4E34-A228-72C30E3118D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1945DA-6F4A-4E84-AFAD-808CD133E45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DF4DEA0-7F4C-4E34-A228-72C30E3118D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1945DA-6F4A-4E84-AFAD-808CD133E45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145FD3-E633-4211-91CD-342D6C1A3CE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3E515A-74DD-4F98-AFFD-342BEF0D9BB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145FD3-E633-4211-91CD-342D6C1A3CE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3E515A-74DD-4F98-AFFD-342BEF0D9BB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145FD3-E633-4211-91CD-342D6C1A3CE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3E515A-74DD-4F98-AFFD-342BEF0D9BB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145FD3-E633-4211-91CD-342D6C1A3CE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3E515A-74DD-4F98-AFFD-342BEF0D9BB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145FD3-E633-4211-91CD-342D6C1A3CE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3E515A-74DD-4F98-AFFD-342BEF0D9BB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145FD3-E633-4211-91CD-342D6C1A3CE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3E515A-74DD-4F98-AFFD-342BEF0D9BB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620CC2-ABEE-48E9-B7AE-05BB7E938F9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04DBCA-2579-43C2-BFB5-540CC004F8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620CC2-ABEE-48E9-B7AE-05BB7E938F9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04DBCA-2579-43C2-BFB5-540CC004F8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620CC2-ABEE-48E9-B7AE-05BB7E938F9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04DBCA-2579-43C2-BFB5-540CC004F8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620CC2-ABEE-48E9-B7AE-05BB7E938F9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04DBCA-2579-43C2-BFB5-540CC004F8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620CC2-ABEE-48E9-B7AE-05BB7E938F9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04DBCA-2579-43C2-BFB5-540CC004F8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620CC2-ABEE-48E9-B7AE-05BB7E938F9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04DBCA-2579-43C2-BFB5-540CC004F8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620CC2-ABEE-48E9-B7AE-05BB7E938F9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04DBCA-2579-43C2-BFB5-540CC004F8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620CC2-ABEE-48E9-B7AE-05BB7E938F9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04DBCA-2579-43C2-BFB5-540CC004F8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620CC2-ABEE-48E9-B7AE-05BB7E938F9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04DBCA-2579-43C2-BFB5-540CC004F8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620CC2-ABEE-48E9-B7AE-05BB7E938F9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04DBCA-2579-43C2-BFB5-540CC004F8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620CC2-ABEE-48E9-B7AE-05BB7E938F9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04DBCA-2579-43C2-BFB5-540CC004F8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620CC2-ABEE-48E9-B7AE-05BB7E938F9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04DBCA-2579-43C2-BFB5-540CC004F8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620CC2-ABEE-48E9-B7AE-05BB7E938F9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04DBCA-2579-43C2-BFB5-540CC004F8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620CC2-ABEE-48E9-B7AE-05BB7E938F9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04DBCA-2579-43C2-BFB5-540CC004F8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無用PPT原创模板，未经授权禁止商用&#10;关注公众号【無用PPT】获取更多模板&#10;联系微信：wuyppt"/>
          <p:cNvPicPr>
            <a:picLocks noChangeAspect="1"/>
          </p:cNvPicPr>
          <p:nvPr userDrawn="1"/>
        </p:nvPicPr>
        <p:blipFill>
          <a:blip r:embed="rId2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178" y="5997953"/>
            <a:ext cx="1145993" cy="600282"/>
          </a:xfrm>
          <a:prstGeom prst="rect">
            <a:avLst/>
          </a:prstGeom>
        </p:spPr>
      </p:pic>
    </p:spTree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620CC2-ABEE-48E9-B7AE-05BB7E938F9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04DBCA-2579-43C2-BFB5-540CC004F8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620CC2-ABEE-48E9-B7AE-05BB7E938F9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04DBCA-2579-43C2-BFB5-540CC004F8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620CC2-ABEE-48E9-B7AE-05BB7E938F9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04DBCA-2579-43C2-BFB5-540CC004F8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620CC2-ABEE-48E9-B7AE-05BB7E938F9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04DBCA-2579-43C2-BFB5-540CC004F8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620CC2-ABEE-48E9-B7AE-05BB7E938F9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04DBCA-2579-43C2-BFB5-540CC004F8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620CC2-ABEE-48E9-B7AE-05BB7E938F9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04DBCA-2579-43C2-BFB5-540CC004F8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620CC2-ABEE-48E9-B7AE-05BB7E938F9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04DBCA-2579-43C2-BFB5-540CC004F8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</p:spPr>
        <p:txBody>
          <a:bodyPr/>
          <a:lstStyle/>
          <a:p>
            <a:fld id="{1B3E24BF-67B8-48BD-9ABF-36DACBACC99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</p:spPr>
        <p:txBody>
          <a:bodyPr/>
          <a:lstStyle/>
          <a:p>
            <a:fld id="{B1464AD9-C849-45B6-BBCC-5E990A5EEF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無用PPT原创模板，未经授权禁止商用&#10;关注公众号【無用PPT】获取更多模板&#10;联系微信：wuyppt"/>
          <p:cNvPicPr>
            <a:picLocks noChangeAspect="1"/>
          </p:cNvPicPr>
          <p:nvPr userDrawn="1"/>
        </p:nvPicPr>
        <p:blipFill>
          <a:blip r:embed="rId2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178" y="5997953"/>
            <a:ext cx="1145993" cy="600282"/>
          </a:xfrm>
          <a:prstGeom prst="rect">
            <a:avLst/>
          </a:prstGeom>
        </p:spPr>
      </p:pic>
    </p:spTree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24BF-67B8-48BD-9ABF-36DACBACC9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24BF-67B8-48BD-9ABF-36DACBACC9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24BF-67B8-48BD-9ABF-36DACBACC9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1600201"/>
            <a:ext cx="721571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1718" y="1600201"/>
            <a:ext cx="72157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24BF-67B8-48BD-9ABF-36DACBACC9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24BF-67B8-48BD-9ABF-36DACBACC9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24BF-67B8-48BD-9ABF-36DACBACC9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24BF-67B8-48BD-9ABF-36DACBACC9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620CC2-ABEE-48E9-B7AE-05BB7E938F9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04DBCA-2579-43C2-BFB5-540CC004F8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24BF-67B8-48BD-9ABF-36DACBACC9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24BF-67B8-48BD-9ABF-36DACBACC9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24BF-67B8-48BD-9ABF-36DACBACC9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9833" y="274639"/>
            <a:ext cx="36576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0" y="274639"/>
            <a:ext cx="1077383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24BF-67B8-48BD-9ABF-36DACBACC9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pull/>
  </p:transition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620CC2-ABEE-48E9-B7AE-05BB7E938F9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04DBCA-2579-43C2-BFB5-540CC004F8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DF4DEA0-7F4C-4E34-A228-72C30E3118D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1945DA-6F4A-4E84-AFAD-808CD133E45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DF4DEA0-7F4C-4E34-A228-72C30E3118D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1945DA-6F4A-4E84-AFAD-808CD133E45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DF4DEA0-7F4C-4E34-A228-72C30E3118D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1945DA-6F4A-4E84-AFAD-808CD133E45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image" Target="../media/image2.png"/><Relationship Id="rId7" Type="http://schemas.openxmlformats.org/officeDocument/2006/relationships/image" Target="../media/image1.png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image" Target="../media/image2.png"/><Relationship Id="rId7" Type="http://schemas.openxmlformats.org/officeDocument/2006/relationships/image" Target="../media/image1.png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heme" Target="../theme/theme3.xml"/><Relationship Id="rId8" Type="http://schemas.openxmlformats.org/officeDocument/2006/relationships/image" Target="../media/image2.png"/><Relationship Id="rId7" Type="http://schemas.openxmlformats.org/officeDocument/2006/relationships/image" Target="../media/image1.png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theme" Target="../theme/theme4.xml"/><Relationship Id="rId8" Type="http://schemas.openxmlformats.org/officeDocument/2006/relationships/image" Target="../media/image2.png"/><Relationship Id="rId7" Type="http://schemas.openxmlformats.org/officeDocument/2006/relationships/image" Target="../media/image1.png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0" Type="http://schemas.openxmlformats.org/officeDocument/2006/relationships/theme" Target="../theme/theme5.xml"/><Relationship Id="rId1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theme" Target="../theme/theme6.xml"/><Relationship Id="rId8" Type="http://schemas.openxmlformats.org/officeDocument/2006/relationships/image" Target="../media/image2.png"/><Relationship Id="rId7" Type="http://schemas.openxmlformats.org/officeDocument/2006/relationships/image" Target="../media/image1.png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/Relationships>
</file>

<file path=ppt/slideMasters/_rels/slideMaster7.xml.rels><?xml version="1.0" encoding="UTF-8" standalone="yes"?>
<Relationships xmlns="http://schemas.openxmlformats.org/package/2006/relationships"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0.xml"/><Relationship Id="rId7" Type="http://schemas.openxmlformats.org/officeDocument/2006/relationships/slideLayout" Target="../slideLayouts/slideLayout49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4" Type="http://schemas.openxmlformats.org/officeDocument/2006/relationships/theme" Target="../theme/theme8.xml"/><Relationship Id="rId13" Type="http://schemas.openxmlformats.org/officeDocument/2006/relationships/image" Target="../media/image4.png"/><Relationship Id="rId12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620CC2-ABEE-48E9-B7AE-05BB7E938F9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04DBCA-2579-43C2-BFB5-540CC004F8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31" name="图片 2"/>
          <p:cNvPicPr>
            <a:picLocks noGrp="1"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33337" y="-14287"/>
            <a:ext cx="12228512" cy="6861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2" name="图片 1" descr="知网logo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452100" y="160338"/>
            <a:ext cx="1524000" cy="506412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slow"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075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DF4DEA0-7F4C-4E34-A228-72C30E3118D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1945DA-6F4A-4E84-AFAD-808CD133E45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9" name="图片 2"/>
          <p:cNvPicPr>
            <a:picLocks noGrp="1"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33337" y="-14287"/>
            <a:ext cx="12228512" cy="6861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0" name="图片 1" descr="知网logo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452100" y="160338"/>
            <a:ext cx="1524000" cy="506412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</p:sldLayoutIdLst>
  <p:transition spd="slow"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099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145FD3-E633-4211-91CD-342D6C1A3CE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3E515A-74DD-4F98-AFFD-342BEF0D9BB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103" name="图片 2"/>
          <p:cNvPicPr>
            <a:picLocks noGrp="1"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33337" y="-14287"/>
            <a:ext cx="12228512" cy="6861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4" name="图片 1" descr="知网logo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452100" y="160338"/>
            <a:ext cx="1524000" cy="506412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</p:sldLayoutIdLst>
  <p:transition spd="slow"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5123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620CC2-ABEE-48E9-B7AE-05BB7E938F9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04DBCA-2579-43C2-BFB5-540CC004F8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7" name="图片 2"/>
          <p:cNvPicPr>
            <a:picLocks noGrp="1"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33337" y="-14287"/>
            <a:ext cx="12228512" cy="6861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1" descr="知网logo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452100" y="160338"/>
            <a:ext cx="1524000" cy="506412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</p:sldLayoutIdLst>
  <p:transition spd="slow"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171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620CC2-ABEE-48E9-B7AE-05BB7E938F9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04DBCA-2579-43C2-BFB5-540CC004F8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175" name="图片 2"/>
          <p:cNvPicPr>
            <a:picLocks noGrp="1"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33337" y="-14287"/>
            <a:ext cx="12228512" cy="6861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6" name="图片 1" descr="知网logo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452100" y="160338"/>
            <a:ext cx="1524000" cy="506412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</p:sldLayoutIdLst>
  <p:transition spd="slow"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126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620CC2-ABEE-48E9-B7AE-05BB7E938F9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04DBCA-2579-43C2-BFB5-540CC004F8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271" name="图片 2"/>
          <p:cNvPicPr>
            <a:picLocks noGrp="1"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33337" y="-14287"/>
            <a:ext cx="12228512" cy="6861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2" name="图片 1" descr="知网logo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452100" y="160338"/>
            <a:ext cx="1524000" cy="506412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ransition spd="slow"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BFBF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8" name="组合 7"/>
          <p:cNvGrpSpPr/>
          <p:nvPr userDrawn="1"/>
        </p:nvGrpSpPr>
        <p:grpSpPr>
          <a:xfrm>
            <a:off x="0" y="-1320048"/>
            <a:ext cx="6102990" cy="936104"/>
            <a:chOff x="0" y="-1320048"/>
            <a:chExt cx="6102990" cy="936104"/>
          </a:xfrm>
        </p:grpSpPr>
        <p:sp>
          <p:nvSpPr>
            <p:cNvPr id="9" name="椭圆 8"/>
            <p:cNvSpPr/>
            <p:nvPr/>
          </p:nvSpPr>
          <p:spPr>
            <a:xfrm>
              <a:off x="0" y="-1320048"/>
              <a:ext cx="936104" cy="936104"/>
            </a:xfrm>
            <a:prstGeom prst="ellipse">
              <a:avLst/>
            </a:prstGeom>
            <a:solidFill>
              <a:srgbClr val="009F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0" name="椭圆 9"/>
            <p:cNvSpPr/>
            <p:nvPr/>
          </p:nvSpPr>
          <p:spPr>
            <a:xfrm>
              <a:off x="1291722" y="-1320048"/>
              <a:ext cx="936104" cy="936104"/>
            </a:xfrm>
            <a:prstGeom prst="ellipse">
              <a:avLst/>
            </a:prstGeom>
            <a:solidFill>
              <a:srgbClr val="005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1" name="椭圆 10"/>
            <p:cNvSpPr/>
            <p:nvPr/>
          </p:nvSpPr>
          <p:spPr>
            <a:xfrm>
              <a:off x="2583444" y="-1320048"/>
              <a:ext cx="936104" cy="936104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2" name="椭圆 11"/>
            <p:cNvSpPr/>
            <p:nvPr/>
          </p:nvSpPr>
          <p:spPr>
            <a:xfrm>
              <a:off x="3875166" y="-1320048"/>
              <a:ext cx="936104" cy="936104"/>
            </a:xfrm>
            <a:prstGeom prst="ellipse">
              <a:avLst/>
            </a:pr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3" name="椭圆 12"/>
            <p:cNvSpPr/>
            <p:nvPr/>
          </p:nvSpPr>
          <p:spPr>
            <a:xfrm>
              <a:off x="5166886" y="-1320048"/>
              <a:ext cx="936104" cy="93610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E24BF-67B8-48BD-9ABF-36DACBACC9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64AD9-C849-45B6-BBCC-5E990A5EEF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3" Type="http://schemas.microsoft.com/office/2007/relationships/hdphoto" Target="../media/image7.wdp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1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40.xml"/><Relationship Id="rId7" Type="http://schemas.openxmlformats.org/officeDocument/2006/relationships/image" Target="../media/image48.png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95.xml"/><Relationship Id="rId8" Type="http://schemas.openxmlformats.org/officeDocument/2006/relationships/tags" Target="../tags/tag94.xml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4" Type="http://schemas.openxmlformats.org/officeDocument/2006/relationships/slideLayout" Target="../slideLayouts/slideLayout42.xml"/><Relationship Id="rId13" Type="http://schemas.openxmlformats.org/officeDocument/2006/relationships/tags" Target="../tags/tag99.xml"/><Relationship Id="rId12" Type="http://schemas.openxmlformats.org/officeDocument/2006/relationships/tags" Target="../tags/tag98.xml"/><Relationship Id="rId11" Type="http://schemas.openxmlformats.org/officeDocument/2006/relationships/tags" Target="../tags/tag97.xml"/><Relationship Id="rId10" Type="http://schemas.openxmlformats.org/officeDocument/2006/relationships/tags" Target="../tags/tag96.xml"/><Relationship Id="rId1" Type="http://schemas.openxmlformats.org/officeDocument/2006/relationships/tags" Target="../tags/tag87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31.xml"/><Relationship Id="rId2" Type="http://schemas.openxmlformats.org/officeDocument/2006/relationships/tags" Target="../tags/tag100.xml"/><Relationship Id="rId1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31.xml"/><Relationship Id="rId3" Type="http://schemas.openxmlformats.org/officeDocument/2006/relationships/image" Target="../media/image50.png"/><Relationship Id="rId2" Type="http://schemas.openxmlformats.org/officeDocument/2006/relationships/tags" Target="../tags/tag102.xml"/><Relationship Id="rId1" Type="http://schemas.openxmlformats.org/officeDocument/2006/relationships/tags" Target="../tags/tag101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49.xml"/><Relationship Id="rId5" Type="http://schemas.openxmlformats.org/officeDocument/2006/relationships/tags" Target="../tags/tag104.xml"/><Relationship Id="rId4" Type="http://schemas.openxmlformats.org/officeDocument/2006/relationships/tags" Target="../tags/tag103.xml"/><Relationship Id="rId3" Type="http://schemas.openxmlformats.org/officeDocument/2006/relationships/image" Target="../media/image9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3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31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40.xml"/><Relationship Id="rId4" Type="http://schemas.openxmlformats.org/officeDocument/2006/relationships/tags" Target="../tags/tag110.xml"/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tags" Target="../tags/tag109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40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9.xml"/><Relationship Id="rId8" Type="http://schemas.openxmlformats.org/officeDocument/2006/relationships/slideLayout" Target="../slideLayouts/slideLayout42.xml"/><Relationship Id="rId7" Type="http://schemas.openxmlformats.org/officeDocument/2006/relationships/image" Target="../media/image66.png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3" Type="http://schemas.openxmlformats.org/officeDocument/2006/relationships/image" Target="../media/image62.png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40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1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tags" Target="../tags/tag1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3.xml"/><Relationship Id="rId2" Type="http://schemas.openxmlformats.org/officeDocument/2006/relationships/tags" Target="../tags/tag118.xml"/><Relationship Id="rId1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5.xml"/><Relationship Id="rId7" Type="http://schemas.openxmlformats.org/officeDocument/2006/relationships/slideLayout" Target="../slideLayouts/slideLayout2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40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7.xml"/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78.png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129.xml"/><Relationship Id="rId7" Type="http://schemas.openxmlformats.org/officeDocument/2006/relationships/image" Target="../media/image80.png"/><Relationship Id="rId6" Type="http://schemas.openxmlformats.org/officeDocument/2006/relationships/tags" Target="../tags/tag128.xml"/><Relationship Id="rId5" Type="http://schemas.openxmlformats.org/officeDocument/2006/relationships/tags" Target="../tags/tag127.xml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0" Type="http://schemas.openxmlformats.org/officeDocument/2006/relationships/notesSlide" Target="../notesSlides/notesSlide28.xml"/><Relationship Id="rId1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9.xml"/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82.png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40.xml"/><Relationship Id="rId1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40.xml"/><Relationship Id="rId1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39.xml"/><Relationship Id="rId1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96" Type="http://schemas.openxmlformats.org/officeDocument/2006/relationships/notesSlide" Target="../notesSlides/notesSlide4.xml"/><Relationship Id="rId95" Type="http://schemas.openxmlformats.org/officeDocument/2006/relationships/slideLayout" Target="../slideLayouts/slideLayout3.xml"/><Relationship Id="rId94" Type="http://schemas.openxmlformats.org/officeDocument/2006/relationships/tags" Target="../tags/tag67.xml"/><Relationship Id="rId93" Type="http://schemas.openxmlformats.org/officeDocument/2006/relationships/image" Target="../media/image39.png"/><Relationship Id="rId92" Type="http://schemas.openxmlformats.org/officeDocument/2006/relationships/tags" Target="../tags/tag66.xml"/><Relationship Id="rId91" Type="http://schemas.openxmlformats.org/officeDocument/2006/relationships/image" Target="../media/image38.png"/><Relationship Id="rId90" Type="http://schemas.openxmlformats.org/officeDocument/2006/relationships/tags" Target="../tags/tag65.xml"/><Relationship Id="rId9" Type="http://schemas.openxmlformats.org/officeDocument/2006/relationships/tags" Target="../tags/tag6.xml"/><Relationship Id="rId89" Type="http://schemas.openxmlformats.org/officeDocument/2006/relationships/image" Target="../media/image37.png"/><Relationship Id="rId88" Type="http://schemas.openxmlformats.org/officeDocument/2006/relationships/tags" Target="../tags/tag64.xml"/><Relationship Id="rId87" Type="http://schemas.openxmlformats.org/officeDocument/2006/relationships/tags" Target="../tags/tag63.xml"/><Relationship Id="rId86" Type="http://schemas.openxmlformats.org/officeDocument/2006/relationships/tags" Target="../tags/tag62.xml"/><Relationship Id="rId85" Type="http://schemas.openxmlformats.org/officeDocument/2006/relationships/tags" Target="../tags/tag61.xml"/><Relationship Id="rId84" Type="http://schemas.openxmlformats.org/officeDocument/2006/relationships/tags" Target="../tags/tag60.xml"/><Relationship Id="rId83" Type="http://schemas.openxmlformats.org/officeDocument/2006/relationships/tags" Target="../tags/tag59.xml"/><Relationship Id="rId82" Type="http://schemas.openxmlformats.org/officeDocument/2006/relationships/tags" Target="../tags/tag58.xml"/><Relationship Id="rId81" Type="http://schemas.openxmlformats.org/officeDocument/2006/relationships/image" Target="../media/image36.png"/><Relationship Id="rId80" Type="http://schemas.openxmlformats.org/officeDocument/2006/relationships/tags" Target="../tags/tag57.xml"/><Relationship Id="rId8" Type="http://schemas.openxmlformats.org/officeDocument/2006/relationships/image" Target="../media/image15.png"/><Relationship Id="rId79" Type="http://schemas.openxmlformats.org/officeDocument/2006/relationships/image" Target="../media/image35.png"/><Relationship Id="rId78" Type="http://schemas.openxmlformats.org/officeDocument/2006/relationships/tags" Target="../tags/tag56.xml"/><Relationship Id="rId77" Type="http://schemas.openxmlformats.org/officeDocument/2006/relationships/image" Target="../media/image34.jpeg"/><Relationship Id="rId76" Type="http://schemas.openxmlformats.org/officeDocument/2006/relationships/tags" Target="../tags/tag55.xml"/><Relationship Id="rId75" Type="http://schemas.openxmlformats.org/officeDocument/2006/relationships/tags" Target="../tags/tag54.xml"/><Relationship Id="rId74" Type="http://schemas.openxmlformats.org/officeDocument/2006/relationships/image" Target="../media/image33.png"/><Relationship Id="rId73" Type="http://schemas.openxmlformats.org/officeDocument/2006/relationships/tags" Target="../tags/tag53.xml"/><Relationship Id="rId72" Type="http://schemas.openxmlformats.org/officeDocument/2006/relationships/image" Target="../media/image32.png"/><Relationship Id="rId71" Type="http://schemas.openxmlformats.org/officeDocument/2006/relationships/tags" Target="../tags/tag52.xml"/><Relationship Id="rId70" Type="http://schemas.openxmlformats.org/officeDocument/2006/relationships/image" Target="../media/image31.png"/><Relationship Id="rId7" Type="http://schemas.openxmlformats.org/officeDocument/2006/relationships/tags" Target="../tags/tag5.xml"/><Relationship Id="rId69" Type="http://schemas.openxmlformats.org/officeDocument/2006/relationships/tags" Target="../tags/tag51.xml"/><Relationship Id="rId68" Type="http://schemas.openxmlformats.org/officeDocument/2006/relationships/image" Target="../media/image30.png"/><Relationship Id="rId67" Type="http://schemas.openxmlformats.org/officeDocument/2006/relationships/tags" Target="../tags/tag50.xml"/><Relationship Id="rId66" Type="http://schemas.openxmlformats.org/officeDocument/2006/relationships/image" Target="../media/image29.png"/><Relationship Id="rId65" Type="http://schemas.openxmlformats.org/officeDocument/2006/relationships/tags" Target="../tags/tag49.xml"/><Relationship Id="rId64" Type="http://schemas.openxmlformats.org/officeDocument/2006/relationships/image" Target="../media/image28.jpeg"/><Relationship Id="rId63" Type="http://schemas.openxmlformats.org/officeDocument/2006/relationships/tags" Target="../tags/tag48.xml"/><Relationship Id="rId62" Type="http://schemas.openxmlformats.org/officeDocument/2006/relationships/tags" Target="../tags/tag47.xml"/><Relationship Id="rId61" Type="http://schemas.openxmlformats.org/officeDocument/2006/relationships/tags" Target="../tags/tag46.xml"/><Relationship Id="rId60" Type="http://schemas.openxmlformats.org/officeDocument/2006/relationships/tags" Target="../tags/tag45.xml"/><Relationship Id="rId6" Type="http://schemas.openxmlformats.org/officeDocument/2006/relationships/tags" Target="../tags/tag4.xml"/><Relationship Id="rId59" Type="http://schemas.openxmlformats.org/officeDocument/2006/relationships/tags" Target="../tags/tag44.xml"/><Relationship Id="rId58" Type="http://schemas.openxmlformats.org/officeDocument/2006/relationships/tags" Target="../tags/tag43.xml"/><Relationship Id="rId57" Type="http://schemas.openxmlformats.org/officeDocument/2006/relationships/tags" Target="../tags/tag42.xml"/><Relationship Id="rId56" Type="http://schemas.openxmlformats.org/officeDocument/2006/relationships/tags" Target="../tags/tag41.xml"/><Relationship Id="rId55" Type="http://schemas.openxmlformats.org/officeDocument/2006/relationships/tags" Target="../tags/tag40.xml"/><Relationship Id="rId54" Type="http://schemas.openxmlformats.org/officeDocument/2006/relationships/tags" Target="../tags/tag39.xml"/><Relationship Id="rId53" Type="http://schemas.openxmlformats.org/officeDocument/2006/relationships/tags" Target="../tags/tag38.xml"/><Relationship Id="rId52" Type="http://schemas.openxmlformats.org/officeDocument/2006/relationships/tags" Target="../tags/tag37.xml"/><Relationship Id="rId51" Type="http://schemas.openxmlformats.org/officeDocument/2006/relationships/tags" Target="../tags/tag36.xml"/><Relationship Id="rId50" Type="http://schemas.openxmlformats.org/officeDocument/2006/relationships/tags" Target="../tags/tag35.xml"/><Relationship Id="rId5" Type="http://schemas.openxmlformats.org/officeDocument/2006/relationships/image" Target="../media/image14.png"/><Relationship Id="rId49" Type="http://schemas.openxmlformats.org/officeDocument/2006/relationships/tags" Target="../tags/tag34.xml"/><Relationship Id="rId48" Type="http://schemas.openxmlformats.org/officeDocument/2006/relationships/tags" Target="../tags/tag33.xml"/><Relationship Id="rId47" Type="http://schemas.openxmlformats.org/officeDocument/2006/relationships/image" Target="../media/image27.png"/><Relationship Id="rId46" Type="http://schemas.openxmlformats.org/officeDocument/2006/relationships/tags" Target="../tags/tag32.xml"/><Relationship Id="rId45" Type="http://schemas.openxmlformats.org/officeDocument/2006/relationships/tags" Target="../tags/tag31.xml"/><Relationship Id="rId44" Type="http://schemas.openxmlformats.org/officeDocument/2006/relationships/image" Target="../media/image26.png"/><Relationship Id="rId43" Type="http://schemas.openxmlformats.org/officeDocument/2006/relationships/tags" Target="../tags/tag30.xml"/><Relationship Id="rId42" Type="http://schemas.openxmlformats.org/officeDocument/2006/relationships/tags" Target="../tags/tag29.xml"/><Relationship Id="rId41" Type="http://schemas.openxmlformats.org/officeDocument/2006/relationships/image" Target="../media/image25.png"/><Relationship Id="rId40" Type="http://schemas.openxmlformats.org/officeDocument/2006/relationships/tags" Target="../tags/tag28.xml"/><Relationship Id="rId4" Type="http://schemas.openxmlformats.org/officeDocument/2006/relationships/tags" Target="../tags/tag3.xml"/><Relationship Id="rId39" Type="http://schemas.openxmlformats.org/officeDocument/2006/relationships/tags" Target="../tags/tag27.xml"/><Relationship Id="rId38" Type="http://schemas.openxmlformats.org/officeDocument/2006/relationships/image" Target="../media/image24.png"/><Relationship Id="rId37" Type="http://schemas.openxmlformats.org/officeDocument/2006/relationships/tags" Target="../tags/tag26.xml"/><Relationship Id="rId36" Type="http://schemas.openxmlformats.org/officeDocument/2006/relationships/tags" Target="../tags/tag25.xml"/><Relationship Id="rId35" Type="http://schemas.openxmlformats.org/officeDocument/2006/relationships/tags" Target="../tags/tag24.xml"/><Relationship Id="rId34" Type="http://schemas.openxmlformats.org/officeDocument/2006/relationships/tags" Target="../tags/tag23.xml"/><Relationship Id="rId33" Type="http://schemas.openxmlformats.org/officeDocument/2006/relationships/image" Target="../media/image23.png"/><Relationship Id="rId32" Type="http://schemas.openxmlformats.org/officeDocument/2006/relationships/tags" Target="../tags/tag22.xml"/><Relationship Id="rId31" Type="http://schemas.openxmlformats.org/officeDocument/2006/relationships/image" Target="../media/image22.png"/><Relationship Id="rId30" Type="http://schemas.openxmlformats.org/officeDocument/2006/relationships/tags" Target="../tags/tag21.xml"/><Relationship Id="rId3" Type="http://schemas.openxmlformats.org/officeDocument/2006/relationships/tags" Target="../tags/tag2.xml"/><Relationship Id="rId29" Type="http://schemas.openxmlformats.org/officeDocument/2006/relationships/tags" Target="../tags/tag20.xml"/><Relationship Id="rId28" Type="http://schemas.openxmlformats.org/officeDocument/2006/relationships/tags" Target="../tags/tag19.xml"/><Relationship Id="rId27" Type="http://schemas.openxmlformats.org/officeDocument/2006/relationships/tags" Target="../tags/tag18.xml"/><Relationship Id="rId26" Type="http://schemas.openxmlformats.org/officeDocument/2006/relationships/tags" Target="../tags/tag17.xml"/><Relationship Id="rId25" Type="http://schemas.openxmlformats.org/officeDocument/2006/relationships/image" Target="../media/image21.png"/><Relationship Id="rId24" Type="http://schemas.openxmlformats.org/officeDocument/2006/relationships/tags" Target="../tags/tag16.xml"/><Relationship Id="rId23" Type="http://schemas.openxmlformats.org/officeDocument/2006/relationships/image" Target="../media/image20.png"/><Relationship Id="rId22" Type="http://schemas.openxmlformats.org/officeDocument/2006/relationships/tags" Target="../tags/tag15.xml"/><Relationship Id="rId21" Type="http://schemas.openxmlformats.org/officeDocument/2006/relationships/tags" Target="../tags/tag14.xml"/><Relationship Id="rId20" Type="http://schemas.openxmlformats.org/officeDocument/2006/relationships/image" Target="../media/image19.png"/><Relationship Id="rId2" Type="http://schemas.openxmlformats.org/officeDocument/2006/relationships/tags" Target="../tags/tag1.xml"/><Relationship Id="rId19" Type="http://schemas.openxmlformats.org/officeDocument/2006/relationships/tags" Target="../tags/tag13.xml"/><Relationship Id="rId18" Type="http://schemas.openxmlformats.org/officeDocument/2006/relationships/tags" Target="../tags/tag12.xml"/><Relationship Id="rId17" Type="http://schemas.openxmlformats.org/officeDocument/2006/relationships/image" Target="../media/image18.png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image" Target="../media/image17.png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image" Target="../media/image16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40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tags" Target="../tags/tag76.xml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4" Type="http://schemas.openxmlformats.org/officeDocument/2006/relationships/notesSlide" Target="../notesSlides/notesSlide7.xml"/><Relationship Id="rId13" Type="http://schemas.openxmlformats.org/officeDocument/2006/relationships/slideLayout" Target="../slideLayouts/slideLayout40.xml"/><Relationship Id="rId12" Type="http://schemas.openxmlformats.org/officeDocument/2006/relationships/tags" Target="../tags/tag80.xml"/><Relationship Id="rId11" Type="http://schemas.openxmlformats.org/officeDocument/2006/relationships/tags" Target="../tags/tag79.xml"/><Relationship Id="rId10" Type="http://schemas.openxmlformats.org/officeDocument/2006/relationships/tags" Target="../tags/tag78.xml"/><Relationship Id="rId1" Type="http://schemas.openxmlformats.org/officeDocument/2006/relationships/tags" Target="../tags/tag69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40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40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Relationship Id="rId3" Type="http://schemas.openxmlformats.org/officeDocument/2006/relationships/image" Target="../media/image43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908300"/>
            <a:ext cx="12192635" cy="1276985"/>
          </a:xfrm>
          <a:prstGeom prst="rect">
            <a:avLst/>
          </a:prstGeom>
        </p:spPr>
      </p:pic>
      <p:sp>
        <p:nvSpPr>
          <p:cNvPr id="23" name="任意多边形 22"/>
          <p:cNvSpPr/>
          <p:nvPr/>
        </p:nvSpPr>
        <p:spPr>
          <a:xfrm rot="2680233">
            <a:off x="6708607" y="5529085"/>
            <a:ext cx="7189341" cy="6330688"/>
          </a:xfrm>
          <a:custGeom>
            <a:avLst/>
            <a:gdLst>
              <a:gd name="connsiteX0" fmla="*/ 0 w 5393410"/>
              <a:gd name="connsiteY0" fmla="*/ 0 h 4749253"/>
              <a:gd name="connsiteX1" fmla="*/ 4406292 w 5393410"/>
              <a:gd name="connsiteY1" fmla="*/ 0 h 4749253"/>
              <a:gd name="connsiteX2" fmla="*/ 5393410 w 5393410"/>
              <a:gd name="connsiteY2" fmla="*/ 998536 h 4749253"/>
              <a:gd name="connsiteX3" fmla="*/ 1599309 w 5393410"/>
              <a:gd name="connsiteY3" fmla="*/ 4749253 h 4749253"/>
              <a:gd name="connsiteX4" fmla="*/ 0 w 5393410"/>
              <a:gd name="connsiteY4" fmla="*/ 4749253 h 4749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3410" h="4749253">
                <a:moveTo>
                  <a:pt x="0" y="0"/>
                </a:moveTo>
                <a:lnTo>
                  <a:pt x="4406292" y="0"/>
                </a:lnTo>
                <a:lnTo>
                  <a:pt x="5393410" y="998536"/>
                </a:lnTo>
                <a:lnTo>
                  <a:pt x="1599309" y="4749253"/>
                </a:lnTo>
                <a:lnTo>
                  <a:pt x="0" y="4749253"/>
                </a:lnTo>
                <a:close/>
              </a:path>
            </a:pathLst>
          </a:custGeom>
          <a:solidFill>
            <a:srgbClr val="1557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66" t="22083" r="56876" b="67617"/>
          <a:stretch>
            <a:fillRect/>
          </a:stretch>
        </p:blipFill>
        <p:spPr>
          <a:xfrm>
            <a:off x="8170750" y="895"/>
            <a:ext cx="1883689" cy="941602"/>
          </a:xfrm>
          <a:custGeom>
            <a:avLst/>
            <a:gdLst>
              <a:gd name="connsiteX0" fmla="*/ 0 w 1413135"/>
              <a:gd name="connsiteY0" fmla="*/ 0 h 706385"/>
              <a:gd name="connsiteX1" fmla="*/ 1413135 w 1413135"/>
              <a:gd name="connsiteY1" fmla="*/ 0 h 706385"/>
              <a:gd name="connsiteX2" fmla="*/ 690511 w 1413135"/>
              <a:gd name="connsiteY2" fmla="*/ 706385 h 706385"/>
              <a:gd name="connsiteX3" fmla="*/ 0 w 1413135"/>
              <a:gd name="connsiteY3" fmla="*/ 0 h 70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3135" h="706385">
                <a:moveTo>
                  <a:pt x="0" y="0"/>
                </a:moveTo>
                <a:lnTo>
                  <a:pt x="1413135" y="0"/>
                </a:lnTo>
                <a:lnTo>
                  <a:pt x="690511" y="7063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398" t="22083" r="36072" b="33091"/>
          <a:stretch>
            <a:fillRect/>
          </a:stretch>
        </p:blipFill>
        <p:spPr>
          <a:xfrm>
            <a:off x="9658136" y="894"/>
            <a:ext cx="3420454" cy="4097784"/>
          </a:xfrm>
          <a:custGeom>
            <a:avLst/>
            <a:gdLst>
              <a:gd name="connsiteX0" fmla="*/ 468300 w 2566009"/>
              <a:gd name="connsiteY0" fmla="*/ 0 h 3074138"/>
              <a:gd name="connsiteX1" fmla="*/ 2566009 w 2566009"/>
              <a:gd name="connsiteY1" fmla="*/ 0 h 3074138"/>
              <a:gd name="connsiteX2" fmla="*/ 2566009 w 2566009"/>
              <a:gd name="connsiteY2" fmla="*/ 3065886 h 3074138"/>
              <a:gd name="connsiteX3" fmla="*/ 2557567 w 2566009"/>
              <a:gd name="connsiteY3" fmla="*/ 3074138 h 3074138"/>
              <a:gd name="connsiteX4" fmla="*/ 0 w 2566009"/>
              <a:gd name="connsiteY4" fmla="*/ 457776 h 3074138"/>
              <a:gd name="connsiteX5" fmla="*/ 468300 w 2566009"/>
              <a:gd name="connsiteY5" fmla="*/ 0 h 307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66009" h="3074138">
                <a:moveTo>
                  <a:pt x="468300" y="0"/>
                </a:moveTo>
                <a:lnTo>
                  <a:pt x="2566009" y="0"/>
                </a:lnTo>
                <a:lnTo>
                  <a:pt x="2566009" y="3065886"/>
                </a:lnTo>
                <a:lnTo>
                  <a:pt x="2557567" y="3074138"/>
                </a:lnTo>
                <a:lnTo>
                  <a:pt x="0" y="457776"/>
                </a:lnTo>
                <a:lnTo>
                  <a:pt x="468300" y="0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0" t="23467" r="64545" b="56491"/>
          <a:stretch>
            <a:fillRect/>
          </a:stretch>
        </p:blipFill>
        <p:spPr>
          <a:xfrm>
            <a:off x="7108653" y="127433"/>
            <a:ext cx="1830934" cy="1832092"/>
          </a:xfrm>
          <a:custGeom>
            <a:avLst/>
            <a:gdLst>
              <a:gd name="connsiteX0" fmla="*/ 675477 w 1373558"/>
              <a:gd name="connsiteY0" fmla="*/ 0 h 1374427"/>
              <a:gd name="connsiteX1" fmla="*/ 1373558 w 1373558"/>
              <a:gd name="connsiteY1" fmla="*/ 714129 h 1374427"/>
              <a:gd name="connsiteX2" fmla="*/ 698081 w 1373558"/>
              <a:gd name="connsiteY2" fmla="*/ 1374427 h 1374427"/>
              <a:gd name="connsiteX3" fmla="*/ 0 w 1373558"/>
              <a:gd name="connsiteY3" fmla="*/ 660298 h 1374427"/>
              <a:gd name="connsiteX4" fmla="*/ 675477 w 1373558"/>
              <a:gd name="connsiteY4" fmla="*/ 0 h 1374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3558" h="1374427">
                <a:moveTo>
                  <a:pt x="675477" y="0"/>
                </a:moveTo>
                <a:lnTo>
                  <a:pt x="1373558" y="714129"/>
                </a:lnTo>
                <a:lnTo>
                  <a:pt x="698081" y="1374427"/>
                </a:lnTo>
                <a:lnTo>
                  <a:pt x="0" y="660298"/>
                </a:lnTo>
                <a:lnTo>
                  <a:pt x="675477" y="0"/>
                </a:lnTo>
                <a:close/>
              </a:path>
            </a:pathLst>
          </a:cu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26" t="30312" r="51245" b="40065"/>
          <a:stretch>
            <a:fillRect/>
          </a:stretch>
        </p:blipFill>
        <p:spPr>
          <a:xfrm>
            <a:off x="8164916" y="753175"/>
            <a:ext cx="2707963" cy="2707963"/>
          </a:xfrm>
          <a:custGeom>
            <a:avLst/>
            <a:gdLst>
              <a:gd name="connsiteX0" fmla="*/ 1027293 w 2031501"/>
              <a:gd name="connsiteY0" fmla="*/ 0 h 2031501"/>
              <a:gd name="connsiteX1" fmla="*/ 2031501 w 2031501"/>
              <a:gd name="connsiteY1" fmla="*/ 1027293 h 2031501"/>
              <a:gd name="connsiteX2" fmla="*/ 1004208 w 2031501"/>
              <a:gd name="connsiteY2" fmla="*/ 2031501 h 2031501"/>
              <a:gd name="connsiteX3" fmla="*/ 0 w 2031501"/>
              <a:gd name="connsiteY3" fmla="*/ 1004208 h 2031501"/>
              <a:gd name="connsiteX4" fmla="*/ 1027293 w 2031501"/>
              <a:gd name="connsiteY4" fmla="*/ 0 h 2031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1501" h="2031501">
                <a:moveTo>
                  <a:pt x="1027293" y="0"/>
                </a:moveTo>
                <a:lnTo>
                  <a:pt x="2031501" y="1027293"/>
                </a:lnTo>
                <a:lnTo>
                  <a:pt x="1004208" y="2031501"/>
                </a:lnTo>
                <a:lnTo>
                  <a:pt x="0" y="1004208"/>
                </a:lnTo>
                <a:lnTo>
                  <a:pt x="1027293" y="0"/>
                </a:lnTo>
                <a:close/>
              </a:path>
            </a:pathLst>
          </a:cu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9" t="34136" r="75228" b="56812"/>
          <a:stretch>
            <a:fillRect/>
          </a:stretch>
        </p:blipFill>
        <p:spPr>
          <a:xfrm>
            <a:off x="6559074" y="1102732"/>
            <a:ext cx="827488" cy="827488"/>
          </a:xfrm>
          <a:custGeom>
            <a:avLst/>
            <a:gdLst>
              <a:gd name="connsiteX0" fmla="*/ 313915 w 620777"/>
              <a:gd name="connsiteY0" fmla="*/ 0 h 620777"/>
              <a:gd name="connsiteX1" fmla="*/ 620777 w 620777"/>
              <a:gd name="connsiteY1" fmla="*/ 313915 h 620777"/>
              <a:gd name="connsiteX2" fmla="*/ 306861 w 620777"/>
              <a:gd name="connsiteY2" fmla="*/ 620777 h 620777"/>
              <a:gd name="connsiteX3" fmla="*/ 0 w 620777"/>
              <a:gd name="connsiteY3" fmla="*/ 306861 h 620777"/>
              <a:gd name="connsiteX4" fmla="*/ 313915 w 620777"/>
              <a:gd name="connsiteY4" fmla="*/ 0 h 62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777" h="620777">
                <a:moveTo>
                  <a:pt x="313915" y="0"/>
                </a:moveTo>
                <a:lnTo>
                  <a:pt x="620777" y="313915"/>
                </a:lnTo>
                <a:lnTo>
                  <a:pt x="306861" y="620777"/>
                </a:lnTo>
                <a:lnTo>
                  <a:pt x="0" y="306861"/>
                </a:lnTo>
                <a:lnTo>
                  <a:pt x="313915" y="0"/>
                </a:lnTo>
                <a:close/>
              </a:path>
            </a:pathLst>
          </a:custGeom>
        </p:spPr>
      </p:pic>
      <p:sp>
        <p:nvSpPr>
          <p:cNvPr id="14" name="矩形 13"/>
          <p:cNvSpPr/>
          <p:nvPr/>
        </p:nvSpPr>
        <p:spPr>
          <a:xfrm rot="2685974">
            <a:off x="10373869" y="2520337"/>
            <a:ext cx="1218883" cy="1218883"/>
          </a:xfrm>
          <a:prstGeom prst="rect">
            <a:avLst/>
          </a:prstGeom>
          <a:solidFill>
            <a:srgbClr val="1557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矩形 15"/>
          <p:cNvSpPr/>
          <p:nvPr/>
        </p:nvSpPr>
        <p:spPr>
          <a:xfrm rot="2657183">
            <a:off x="7182847" y="1789165"/>
            <a:ext cx="641862" cy="5420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矩形 16"/>
          <p:cNvSpPr/>
          <p:nvPr/>
        </p:nvSpPr>
        <p:spPr>
          <a:xfrm rot="2685974">
            <a:off x="6047024" y="1340595"/>
            <a:ext cx="340847" cy="3408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矩形 17"/>
          <p:cNvSpPr/>
          <p:nvPr/>
        </p:nvSpPr>
        <p:spPr>
          <a:xfrm rot="2685974">
            <a:off x="6017996" y="739168"/>
            <a:ext cx="165232" cy="1652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矩形 18"/>
          <p:cNvSpPr/>
          <p:nvPr/>
        </p:nvSpPr>
        <p:spPr>
          <a:xfrm rot="2685974">
            <a:off x="12264022" y="3630903"/>
            <a:ext cx="165232" cy="1652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2" name="矩形 21"/>
          <p:cNvSpPr/>
          <p:nvPr/>
        </p:nvSpPr>
        <p:spPr>
          <a:xfrm rot="2685974">
            <a:off x="6561001" y="3320775"/>
            <a:ext cx="165232" cy="1652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24" name="直接连接符 23"/>
          <p:cNvCxnSpPr/>
          <p:nvPr/>
        </p:nvCxnSpPr>
        <p:spPr>
          <a:xfrm>
            <a:off x="10000462" y="3597100"/>
            <a:ext cx="4182434" cy="4082033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5930045" y="3637307"/>
            <a:ext cx="4072256" cy="4090179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5047880" y="7737943"/>
            <a:ext cx="4182434" cy="4082033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>
          <a:xfrm>
            <a:off x="334471" y="3915876"/>
            <a:ext cx="7777908" cy="666010"/>
            <a:chOff x="526" y="7693"/>
            <a:chExt cx="12252" cy="1049"/>
          </a:xfrm>
        </p:grpSpPr>
        <p:cxnSp>
          <p:nvCxnSpPr>
            <p:cNvPr id="30" name="直接连接符 29"/>
            <p:cNvCxnSpPr/>
            <p:nvPr/>
          </p:nvCxnSpPr>
          <p:spPr>
            <a:xfrm>
              <a:off x="526" y="8742"/>
              <a:ext cx="12252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矩形 31"/>
            <p:cNvSpPr/>
            <p:nvPr/>
          </p:nvSpPr>
          <p:spPr>
            <a:xfrm>
              <a:off x="1153" y="7693"/>
              <a:ext cx="488" cy="66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algn="l"/>
              <a:endParaRPr lang="zh-CN" altLang="en-US" sz="21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7898" name="图片 9" descr="知网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7525" y="213360"/>
            <a:ext cx="2174875" cy="7219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组合 2"/>
          <p:cNvGrpSpPr/>
          <p:nvPr/>
        </p:nvGrpSpPr>
        <p:grpSpPr>
          <a:xfrm>
            <a:off x="732599" y="4304437"/>
            <a:ext cx="5500843" cy="479935"/>
            <a:chOff x="1154" y="5762"/>
            <a:chExt cx="8665" cy="756"/>
          </a:xfrm>
        </p:grpSpPr>
        <p:sp>
          <p:nvSpPr>
            <p:cNvPr id="31" name="矩形 30"/>
            <p:cNvSpPr/>
            <p:nvPr/>
          </p:nvSpPr>
          <p:spPr>
            <a:xfrm>
              <a:off x="1154" y="5762"/>
              <a:ext cx="8665" cy="75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2400">
                <a:solidFill>
                  <a:srgbClr val="1557AE"/>
                </a:solidFill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2806" y="5908"/>
              <a:ext cx="5813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同方知网数字出版技术股份有限公司  </a:t>
              </a:r>
              <a:endParaRPr lang="zh-CN" altLang="en-US" sz="1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265361" y="2083150"/>
            <a:ext cx="6721630" cy="175323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R="0" algn="ctr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400" b="1" kern="1200" cap="none" spc="0" normalizeH="0" baseline="0" noProof="1"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巧用知网</a:t>
            </a:r>
            <a:r>
              <a:rPr kumimoji="0" lang="en-US" altLang="zh-CN" sz="4400" b="1" kern="1200" cap="none" spc="0" normalizeH="0" baseline="0" noProof="1"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kumimoji="0" lang="zh-CN" altLang="en-US" sz="4400" b="1" kern="1200" cap="none" spc="0" normalizeH="0" baseline="0" noProof="1"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助力高效学习</a:t>
            </a:r>
            <a:endParaRPr kumimoji="0" lang="zh-CN" altLang="en-US" sz="4400" b="1" kern="1200" cap="none" spc="0" normalizeH="0" baseline="0" noProof="1">
              <a:solidFill>
                <a:srgbClr val="0070C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R="0" algn="ctr" defTabSz="914400"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1" kern="1200" cap="none" spc="0" normalizeH="0" baseline="0" noProof="1">
              <a:solidFill>
                <a:srgbClr val="0070C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R="0" algn="ctr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kern="1200" cap="none" spc="0" normalizeH="0" baseline="0" noProof="1">
                <a:solidFill>
                  <a:srgbClr val="EEECE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知网功能及使用介绍</a:t>
            </a:r>
            <a:endParaRPr kumimoji="0" lang="zh-CN" altLang="en-US" sz="3200" b="1" kern="1200" cap="none" spc="0" normalizeH="0" baseline="0" noProof="1">
              <a:solidFill>
                <a:srgbClr val="EEECE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604370" y="5278759"/>
            <a:ext cx="278511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>
              <a:lnSpc>
                <a:spcPct val="10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整合传播全球学术</a:t>
            </a:r>
            <a:endParaRPr lang="zh-CN" altLang="en-US" dirty="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dist">
              <a:lnSpc>
                <a:spcPct val="100000"/>
              </a:lnSpc>
            </a:pPr>
            <a:r>
              <a:rPr lang="zh-CN" altLang="en-US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智能检索世界知识</a:t>
            </a:r>
            <a:endParaRPr lang="zh-CN" altLang="en-US" dirty="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dist">
              <a:lnSpc>
                <a:spcPct val="100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www.cnki.net</a:t>
            </a:r>
            <a:endParaRPr lang="en-US" altLang="zh-CN" sz="1600" dirty="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795" y="1015365"/>
            <a:ext cx="10869930" cy="5584190"/>
          </a:xfrm>
          <a:prstGeom prst="rect">
            <a:avLst/>
          </a:prstGeom>
        </p:spPr>
      </p:pic>
      <p:sp>
        <p:nvSpPr>
          <p:cNvPr id="35842" name="标题 7"/>
          <p:cNvSpPr>
            <a:spLocks noGrp="1"/>
          </p:cNvSpPr>
          <p:nvPr>
            <p:ph type="title"/>
          </p:nvPr>
        </p:nvSpPr>
        <p:spPr>
          <a:xfrm>
            <a:off x="1050925" y="212725"/>
            <a:ext cx="5827395" cy="424180"/>
          </a:xfrm>
        </p:spPr>
        <p:txBody>
          <a:bodyPr anchor="ctr"/>
          <a:lstStyle/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3.1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一框式检索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5843" name="组合 7"/>
          <p:cNvGrpSpPr/>
          <p:nvPr/>
        </p:nvGrpSpPr>
        <p:grpSpPr>
          <a:xfrm>
            <a:off x="220663" y="96838"/>
            <a:ext cx="727075" cy="727075"/>
            <a:chOff x="3541690" y="3278209"/>
            <a:chExt cx="727120" cy="727121"/>
          </a:xfrm>
        </p:grpSpPr>
        <p:sp>
          <p:nvSpPr>
            <p:cNvPr id="44" name="十字星 43"/>
            <p:cNvSpPr/>
            <p:nvPr/>
          </p:nvSpPr>
          <p:spPr>
            <a:xfrm>
              <a:off x="3541690" y="3451257"/>
              <a:ext cx="554072" cy="554073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十字星 44"/>
            <p:cNvSpPr/>
            <p:nvPr/>
          </p:nvSpPr>
          <p:spPr>
            <a:xfrm>
              <a:off x="3922714" y="3278209"/>
              <a:ext cx="346096" cy="346097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cxnSp>
        <p:nvCxnSpPr>
          <p:cNvPr id="46" name="直接连接符 45"/>
          <p:cNvCxnSpPr/>
          <p:nvPr/>
        </p:nvCxnSpPr>
        <p:spPr>
          <a:xfrm>
            <a:off x="1050925" y="674688"/>
            <a:ext cx="3109913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1050925" y="760413"/>
            <a:ext cx="2389188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首页上方"/>
          <p:cNvSpPr/>
          <p:nvPr/>
        </p:nvSpPr>
        <p:spPr>
          <a:xfrm>
            <a:off x="10412730" y="1069340"/>
            <a:ext cx="1356995" cy="39814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800" strike="noStrike" noProof="1"/>
          </a:p>
        </p:txBody>
      </p:sp>
      <p:sp>
        <p:nvSpPr>
          <p:cNvPr id="12" name="首页检索"/>
          <p:cNvSpPr/>
          <p:nvPr/>
        </p:nvSpPr>
        <p:spPr>
          <a:xfrm>
            <a:off x="3080068" y="2739709"/>
            <a:ext cx="701992" cy="28924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800" strike="noStrike" noProof="1"/>
          </a:p>
        </p:txBody>
      </p:sp>
      <p:sp>
        <p:nvSpPr>
          <p:cNvPr id="14" name="首页检索"/>
          <p:cNvSpPr/>
          <p:nvPr/>
        </p:nvSpPr>
        <p:spPr>
          <a:xfrm>
            <a:off x="3873500" y="2740025"/>
            <a:ext cx="4086860" cy="38798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800" strike="noStrike" noProof="1"/>
          </a:p>
        </p:txBody>
      </p:sp>
      <p:sp>
        <p:nvSpPr>
          <p:cNvPr id="16" name="首页检索"/>
          <p:cNvSpPr/>
          <p:nvPr/>
        </p:nvSpPr>
        <p:spPr>
          <a:xfrm>
            <a:off x="3080385" y="3239135"/>
            <a:ext cx="4184015" cy="37973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800" strike="noStrike" noProof="1"/>
          </a:p>
        </p:txBody>
      </p:sp>
      <p:pic>
        <p:nvPicPr>
          <p:cNvPr id="35860" name="主题"/>
          <p:cNvPicPr>
            <a:picLocks noChangeAspect="1"/>
          </p:cNvPicPr>
          <p:nvPr/>
        </p:nvPicPr>
        <p:blipFill>
          <a:blip r:embed="rId2"/>
          <a:srcRect l="-5177" b="12022"/>
          <a:stretch>
            <a:fillRect/>
          </a:stretch>
        </p:blipFill>
        <p:spPr>
          <a:xfrm>
            <a:off x="2685415" y="3028950"/>
            <a:ext cx="1096645" cy="36944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文本框 20"/>
          <p:cNvSpPr txBox="1"/>
          <p:nvPr/>
        </p:nvSpPr>
        <p:spPr>
          <a:xfrm>
            <a:off x="8566311" y="2688748"/>
            <a:ext cx="2112962" cy="2584450"/>
          </a:xfrm>
          <a:prstGeom prst="rect">
            <a:avLst/>
          </a:prstGeom>
          <a:solidFill>
            <a:srgbClr val="D6DCE5"/>
          </a:solidFill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indent="457200"/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将检索功能浓缩至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“一框”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中，根据不同检索项的需求特点采用不同的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检索机制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匹配方式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，体现智能检索优势，操作便捷，检索结果兼顾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检全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检准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5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9" dur="500"/>
                                        <p:tgtEl>
                                          <p:spTgt spid="358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bldLvl="0" animBg="1"/>
      <p:bldP spid="12" grpId="0" bldLvl="0" animBg="1"/>
      <p:bldP spid="12" grpId="1" bldLvl="0" animBg="1"/>
      <p:bldP spid="14" grpId="0" bldLvl="0" animBg="1"/>
      <p:bldP spid="14" grpId="1" bldLvl="0" animBg="1"/>
      <p:bldP spid="16" grpId="0" bldLvl="0" animBg="1"/>
      <p:bldP spid="16" grpId="1" bldLvl="0" animBg="1"/>
      <p:bldP spid="21" grpId="1" bldLvl="0" animBg="1"/>
      <p:bldP spid="21" grpId="2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7494270" y="3526155"/>
            <a:ext cx="4488815" cy="326390"/>
          </a:xfrm>
          <a:prstGeom prst="rect">
            <a:avLst/>
          </a:prstGeom>
          <a:solidFill>
            <a:srgbClr val="405EA1"/>
          </a:solidFill>
          <a:ln>
            <a:solidFill>
              <a:srgbClr val="2F5EB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800" dirty="0">
                <a:solidFill>
                  <a:prstClr val="white"/>
                </a:solidFill>
              </a:rPr>
              <a:t>智能引导</a:t>
            </a:r>
            <a:r>
              <a:rPr lang="en-US" altLang="zh-CN" sz="1800" dirty="0">
                <a:solidFill>
                  <a:prstClr val="white"/>
                </a:solidFill>
              </a:rPr>
              <a:t>——</a:t>
            </a:r>
            <a:r>
              <a:rPr lang="zh-CN" altLang="en-US" sz="1800" dirty="0">
                <a:solidFill>
                  <a:prstClr val="white"/>
                </a:solidFill>
              </a:rPr>
              <a:t>帮助读者提供研究方向</a:t>
            </a:r>
            <a:endParaRPr lang="zh-CN" altLang="en-US" sz="1800" dirty="0">
              <a:solidFill>
                <a:prstClr val="white"/>
              </a:solidFill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7495149" y="1407387"/>
            <a:ext cx="4303908" cy="1476943"/>
          </a:xfrm>
          <a:prstGeom prst="rect">
            <a:avLst/>
          </a:prstGeom>
          <a:solidFill>
            <a:srgbClr val="A6D1E5"/>
          </a:solidFill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读者在内容检索字段（包括主题、篇名、摘要、关键词、全文）中输入检索词，系统默认</a:t>
            </a:r>
            <a:r>
              <a:rPr lang="zh-CN" altLang="en-US" sz="1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采用前方一致原则提示相关检索词</a:t>
            </a:r>
            <a:r>
              <a:rPr lang="zh-CN" altLang="en-US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，该提示词依据海量读者的检索行为分析整理得出。</a:t>
            </a:r>
            <a:endParaRPr lang="zh-CN" altLang="en-US" sz="1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3"/>
            </p:custDataLst>
          </p:nvPr>
        </p:nvSpPr>
        <p:spPr>
          <a:xfrm>
            <a:off x="774815" y="4856009"/>
            <a:ext cx="10630541" cy="923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方便用户随意输入检索词，满足学习阅读、查漏补缺、解决具体问题等基本的检索需求，可以通过更换检索词，结合分组排序功能激发读者的潜在信息需求。</a:t>
            </a:r>
            <a:endParaRPr lang="zh-CN" altLang="en-US" sz="1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842" name="标题 7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050925" y="269875"/>
            <a:ext cx="7480300" cy="4241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3.1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一框式检索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-智能引导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35843" name="组合 7"/>
          <p:cNvGrpSpPr/>
          <p:nvPr/>
        </p:nvGrpSpPr>
        <p:grpSpPr>
          <a:xfrm>
            <a:off x="220663" y="153988"/>
            <a:ext cx="727075" cy="727075"/>
            <a:chOff x="3541690" y="3278209"/>
            <a:chExt cx="727120" cy="727121"/>
          </a:xfrm>
        </p:grpSpPr>
        <p:sp>
          <p:nvSpPr>
            <p:cNvPr id="44" name="十字星 43"/>
            <p:cNvSpPr/>
            <p:nvPr>
              <p:custDataLst>
                <p:tags r:id="rId5"/>
              </p:custDataLst>
            </p:nvPr>
          </p:nvSpPr>
          <p:spPr>
            <a:xfrm>
              <a:off x="3541690" y="3451257"/>
              <a:ext cx="554072" cy="554073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十字星 44"/>
            <p:cNvSpPr/>
            <p:nvPr>
              <p:custDataLst>
                <p:tags r:id="rId6"/>
              </p:custDataLst>
            </p:nvPr>
          </p:nvSpPr>
          <p:spPr>
            <a:xfrm>
              <a:off x="3922714" y="3278209"/>
              <a:ext cx="346096" cy="346097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977900"/>
            <a:ext cx="7023100" cy="354076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283438" y="2720560"/>
            <a:ext cx="56916" cy="2614346"/>
            <a:chOff x="757242" y="1489086"/>
            <a:chExt cx="56916" cy="2614346"/>
          </a:xfrm>
        </p:grpSpPr>
        <p:cxnSp>
          <p:nvCxnSpPr>
            <p:cNvPr id="10" name="直接连接符 9"/>
            <p:cNvCxnSpPr/>
            <p:nvPr>
              <p:custDataLst>
                <p:tags r:id="rId2"/>
              </p:custDataLst>
            </p:nvPr>
          </p:nvCxnSpPr>
          <p:spPr>
            <a:xfrm>
              <a:off x="785700" y="1489086"/>
              <a:ext cx="0" cy="1798094"/>
            </a:xfrm>
            <a:prstGeom prst="line">
              <a:avLst/>
            </a:prstGeom>
            <a:ln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/>
            <p:cNvGrpSpPr/>
            <p:nvPr/>
          </p:nvGrpSpPr>
          <p:grpSpPr>
            <a:xfrm>
              <a:off x="757242" y="3628525"/>
              <a:ext cx="56916" cy="474907"/>
              <a:chOff x="1381783" y="1849459"/>
              <a:chExt cx="56916" cy="474907"/>
            </a:xfrm>
          </p:grpSpPr>
          <p:grpSp>
            <p:nvGrpSpPr>
              <p:cNvPr id="13" name="组合 12"/>
              <p:cNvGrpSpPr/>
              <p:nvPr/>
            </p:nvGrpSpPr>
            <p:grpSpPr>
              <a:xfrm flipV="1">
                <a:off x="1381783" y="2267450"/>
                <a:ext cx="56916" cy="56916"/>
                <a:chOff x="1988060" y="1995066"/>
                <a:chExt cx="108922" cy="108922"/>
              </a:xfrm>
            </p:grpSpPr>
            <p:cxnSp>
              <p:nvCxnSpPr>
                <p:cNvPr id="14" name="直接连接符 13"/>
                <p:cNvCxnSpPr/>
                <p:nvPr>
                  <p:custDataLst>
                    <p:tags r:id="rId3"/>
                  </p:custDataLst>
                </p:nvPr>
              </p:nvCxnSpPr>
              <p:spPr>
                <a:xfrm>
                  <a:off x="2042521" y="1995066"/>
                  <a:ext cx="0" cy="108922"/>
                </a:xfrm>
                <a:prstGeom prst="line">
                  <a:avLst/>
                </a:prstGeom>
                <a:ln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连接符 14"/>
                <p:cNvCxnSpPr/>
                <p:nvPr>
                  <p:custDataLst>
                    <p:tags r:id="rId4"/>
                  </p:custDataLst>
                </p:nvPr>
              </p:nvCxnSpPr>
              <p:spPr>
                <a:xfrm rot="16200000">
                  <a:off x="2042521" y="1995067"/>
                  <a:ext cx="0" cy="108922"/>
                </a:xfrm>
                <a:prstGeom prst="line">
                  <a:avLst/>
                </a:prstGeom>
                <a:ln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组合 15"/>
              <p:cNvGrpSpPr/>
              <p:nvPr/>
            </p:nvGrpSpPr>
            <p:grpSpPr>
              <a:xfrm flipV="1">
                <a:off x="1381783" y="2060415"/>
                <a:ext cx="56916" cy="56916"/>
                <a:chOff x="1988060" y="1995066"/>
                <a:chExt cx="108922" cy="108922"/>
              </a:xfrm>
            </p:grpSpPr>
            <p:cxnSp>
              <p:nvCxnSpPr>
                <p:cNvPr id="17" name="直接连接符 16"/>
                <p:cNvCxnSpPr/>
                <p:nvPr>
                  <p:custDataLst>
                    <p:tags r:id="rId5"/>
                  </p:custDataLst>
                </p:nvPr>
              </p:nvCxnSpPr>
              <p:spPr>
                <a:xfrm>
                  <a:off x="2042521" y="1995066"/>
                  <a:ext cx="0" cy="108922"/>
                </a:xfrm>
                <a:prstGeom prst="line">
                  <a:avLst/>
                </a:prstGeom>
                <a:ln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17"/>
                <p:cNvCxnSpPr/>
                <p:nvPr>
                  <p:custDataLst>
                    <p:tags r:id="rId6"/>
                  </p:custDataLst>
                </p:nvPr>
              </p:nvCxnSpPr>
              <p:spPr>
                <a:xfrm rot="16200000">
                  <a:off x="2042521" y="1995067"/>
                  <a:ext cx="0" cy="108922"/>
                </a:xfrm>
                <a:prstGeom prst="line">
                  <a:avLst/>
                </a:prstGeom>
                <a:ln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18"/>
              <p:cNvGrpSpPr/>
              <p:nvPr/>
            </p:nvGrpSpPr>
            <p:grpSpPr>
              <a:xfrm flipV="1">
                <a:off x="1381783" y="1849459"/>
                <a:ext cx="56916" cy="56916"/>
                <a:chOff x="1988060" y="1995066"/>
                <a:chExt cx="108922" cy="108922"/>
              </a:xfrm>
            </p:grpSpPr>
            <p:cxnSp>
              <p:nvCxnSpPr>
                <p:cNvPr id="20" name="直接连接符 19"/>
                <p:cNvCxnSpPr/>
                <p:nvPr>
                  <p:custDataLst>
                    <p:tags r:id="rId7"/>
                  </p:custDataLst>
                </p:nvPr>
              </p:nvCxnSpPr>
              <p:spPr>
                <a:xfrm>
                  <a:off x="2042521" y="1995066"/>
                  <a:ext cx="0" cy="108922"/>
                </a:xfrm>
                <a:prstGeom prst="line">
                  <a:avLst/>
                </a:prstGeom>
                <a:ln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/>
                <p:cNvCxnSpPr/>
                <p:nvPr>
                  <p:custDataLst>
                    <p:tags r:id="rId8"/>
                  </p:custDataLst>
                </p:nvPr>
              </p:nvCxnSpPr>
              <p:spPr>
                <a:xfrm rot="16200000">
                  <a:off x="2042521" y="1995067"/>
                  <a:ext cx="0" cy="108922"/>
                </a:xfrm>
                <a:prstGeom prst="line">
                  <a:avLst/>
                </a:prstGeom>
                <a:ln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2" name="矩形: 圆角 1128"/>
          <p:cNvSpPr/>
          <p:nvPr>
            <p:custDataLst>
              <p:tags r:id="rId9"/>
            </p:custDataLst>
          </p:nvPr>
        </p:nvSpPr>
        <p:spPr>
          <a:xfrm>
            <a:off x="609600" y="965200"/>
            <a:ext cx="10972800" cy="5556885"/>
          </a:xfrm>
          <a:prstGeom prst="roundRect">
            <a:avLst>
              <a:gd name="adj" fmla="val 4386"/>
            </a:avLst>
          </a:prstGeom>
          <a:solidFill>
            <a:schemeClr val="lt1"/>
          </a:solidFill>
          <a:ln w="12700">
            <a:solidFill>
              <a:schemeClr val="accent1">
                <a:alpha val="50000"/>
              </a:schemeClr>
            </a:solidFill>
          </a:ln>
          <a:effectLst>
            <a:outerShdw blurRad="50800" dist="76200" dir="5400000" algn="t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itle 6"/>
          <p:cNvSpPr txBox="1"/>
          <p:nvPr>
            <p:custDataLst>
              <p:tags r:id="rId10"/>
            </p:custDataLst>
          </p:nvPr>
        </p:nvSpPr>
        <p:spPr>
          <a:xfrm>
            <a:off x="1219200" y="1649095"/>
            <a:ext cx="10188575" cy="368554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330200" lvl="0" indent="-330200" algn="l" fontAlgn="ctr">
              <a:lnSpc>
                <a:spcPct val="18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ea"/>
              <a:buAutoNum type="ea1JpnChsDbPeriod"/>
            </a:pPr>
            <a:r>
              <a:rPr lang="en-US" altLang="zh-CN" sz="2400" b="1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确定检索范围</a:t>
            </a:r>
            <a:r>
              <a:rPr lang="zh-CN" altLang="en-US" sz="2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2400" spc="100" dirty="0">
                <a:ln w="3175">
                  <a:noFill/>
                  <a:prstDash val="dash"/>
                </a:ln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在知网个性化首页，一框式检索栏的下方，</a:t>
            </a:r>
            <a:r>
              <a:rPr lang="en-US" altLang="zh-CN" sz="2400" spc="100" dirty="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勾选需要检索的数据库</a:t>
            </a:r>
            <a:r>
              <a:rPr lang="en-US" altLang="zh-CN" sz="2400" spc="100" dirty="0">
                <a:ln w="3175">
                  <a:noFill/>
                  <a:prstDash val="dash"/>
                </a:ln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，可以实现资源的添加或删除。</a:t>
            </a:r>
            <a:endParaRPr lang="en-US" altLang="zh-CN" sz="2400" spc="100" dirty="0">
              <a:ln w="3175">
                <a:noFill/>
                <a:prstDash val="dash"/>
              </a:ln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400050" lvl="0" indent="-400050" algn="l" fontAlgn="ctr">
              <a:lnSpc>
                <a:spcPct val="18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ea"/>
              <a:buAutoNum type="ea1JpnChsDbPeriod"/>
            </a:pPr>
            <a:r>
              <a:rPr lang="en-US" altLang="zh-CN" sz="2400" b="1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选择检索项</a:t>
            </a:r>
            <a:r>
              <a:rPr lang="zh-CN" altLang="en-US" sz="2400" b="1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2400" spc="100" dirty="0">
                <a:ln w="3175">
                  <a:noFill/>
                  <a:prstDash val="dash"/>
                </a:ln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总库提供的检索项有：</a:t>
            </a:r>
            <a:r>
              <a:rPr lang="en-US" altLang="zh-CN" sz="2400" spc="100" dirty="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主题、关键词、篇名、全文、作者、第一作者、通讯作者、作者单位、基金、摘要、参考文献、分类号、文献来源</a:t>
            </a:r>
            <a:r>
              <a:rPr lang="en-US" altLang="zh-CN" sz="2400" spc="100" dirty="0">
                <a:ln w="3175">
                  <a:noFill/>
                  <a:prstDash val="dash"/>
                </a:ln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。我们可以根据自己的需要选择对应的检索项。</a:t>
            </a:r>
            <a:endParaRPr lang="en-US" altLang="zh-CN" sz="2400" spc="100" dirty="0">
              <a:ln w="3175">
                <a:noFill/>
                <a:prstDash val="dash"/>
              </a:ln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30200" lvl="0" indent="-330200" algn="l" fontAlgn="ctr">
              <a:lnSpc>
                <a:spcPct val="18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j-ea"/>
              <a:buAutoNum type="ea1JpnChsDbPeriod"/>
            </a:pPr>
            <a:r>
              <a:rPr lang="en-US" altLang="zh-CN" sz="2400" b="1" spc="100" dirty="0">
                <a:ln w="3175">
                  <a:noFill/>
                  <a:prstDash val="dash"/>
                </a:ln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输入检索词</a:t>
            </a:r>
            <a:r>
              <a:rPr lang="zh-CN" altLang="en-US" sz="2400" b="1" spc="100" dirty="0">
                <a:ln w="3175">
                  <a:noFill/>
                  <a:prstDash val="dash"/>
                </a:ln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2400" spc="100" dirty="0">
                <a:ln w="3175">
                  <a:noFill/>
                  <a:prstDash val="dash"/>
                </a:ln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最后，我们在一框式检索栏中</a:t>
            </a:r>
            <a:r>
              <a:rPr lang="en-US" altLang="zh-CN" sz="2400" spc="100" dirty="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输入自己需要检索文献关键词</a:t>
            </a:r>
            <a:r>
              <a:rPr lang="en-US" altLang="zh-CN" sz="2400" spc="100" dirty="0">
                <a:ln w="3175">
                  <a:noFill/>
                  <a:prstDash val="dash"/>
                </a:ln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en-US" altLang="zh-CN" sz="2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>
            <p:custDataLst>
              <p:tags r:id="rId11"/>
            </p:custDataLst>
          </p:nvPr>
        </p:nvSpPr>
        <p:spPr>
          <a:xfrm>
            <a:off x="483875" y="190500"/>
            <a:ext cx="152401" cy="6096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842" name="标题 7"/>
          <p:cNvSpPr>
            <a:spLocks noGrp="1"/>
          </p:cNvSpPr>
          <p:nvPr>
            <p:custDataLst>
              <p:tags r:id="rId12"/>
            </p:custDataLst>
          </p:nvPr>
        </p:nvSpPr>
        <p:spPr>
          <a:xfrm>
            <a:off x="894715" y="269875"/>
            <a:ext cx="7480300" cy="4241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3.1一框式检索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-总结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13"/>
    </p:custData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 rot="19461598">
            <a:off x="470556" y="750548"/>
            <a:ext cx="2794426" cy="1440198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solidFill>
                <a:srgbClr val="0665F0"/>
              </a:solidFill>
              <a:latin typeface="汉仪雅酷黑简" panose="00020600040101010101" charset="-122"/>
              <a:ea typeface="汉仪雅酷黑简" panose="00020600040101010101" charset="-122"/>
            </a:endParaRPr>
          </a:p>
        </p:txBody>
      </p:sp>
      <p:sp>
        <p:nvSpPr>
          <p:cNvPr id="4" name="矩形 3" descr="無用PPT原创模板，未经授权禁止商用&#10;关注公众号【無用PPT】获取更多模板&#10;联系微信：wuyppt"/>
          <p:cNvSpPr/>
          <p:nvPr/>
        </p:nvSpPr>
        <p:spPr>
          <a:xfrm>
            <a:off x="567066" y="777119"/>
            <a:ext cx="2371176" cy="544639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8700" kern="2500" spc="600" dirty="0">
                <a:solidFill>
                  <a:srgbClr val="0665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文献太多</a:t>
            </a:r>
            <a:endParaRPr lang="zh-CN" altLang="en-US" sz="8700" kern="2500" spc="600" dirty="0">
              <a:solidFill>
                <a:srgbClr val="0665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45155" y="4133850"/>
            <a:ext cx="787463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2400" kern="2500" dirty="0">
                <a:solidFill>
                  <a:srgbClr val="0665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雅酷黑简" panose="00020600040101010101" charset="-122"/>
              </a:rPr>
              <a:t>通过一框式检索</a:t>
            </a:r>
            <a:r>
              <a:rPr lang="zh-CN" altLang="en-US" sz="2400" kern="2500" dirty="0">
                <a:solidFill>
                  <a:srgbClr val="0665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雅酷黑简" panose="00020600040101010101" charset="-122"/>
              </a:rPr>
              <a:t>虽然可以查到很多文章，每次都是上万条的检索结果，我不知道从何读起，怎么办</a:t>
            </a:r>
            <a:r>
              <a:rPr lang="en-US" altLang="zh-CN" sz="2400" kern="2500" dirty="0">
                <a:solidFill>
                  <a:srgbClr val="0665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雅酷黑简" panose="00020600040101010101" charset="-122"/>
              </a:rPr>
              <a:t>。</a:t>
            </a:r>
            <a:endParaRPr lang="en-US" altLang="zh-CN" sz="2400" kern="2500" dirty="0">
              <a:solidFill>
                <a:srgbClr val="0665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雅酷黑简" panose="00020600040101010101" charset="-122"/>
            </a:endParaRPr>
          </a:p>
        </p:txBody>
      </p:sp>
      <p:pic>
        <p:nvPicPr>
          <p:cNvPr id="102" name="图片 101"/>
          <p:cNvPicPr/>
          <p:nvPr/>
        </p:nvPicPr>
        <p:blipFill>
          <a:blip r:embed="rId1"/>
          <a:srcRect b="36003"/>
          <a:stretch>
            <a:fillRect/>
          </a:stretch>
        </p:blipFill>
        <p:spPr>
          <a:xfrm>
            <a:off x="4393565" y="1174750"/>
            <a:ext cx="5176520" cy="256413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 descr="無用PPT原创模板，未经授权禁止商用&#10;关注公众号【無用PPT】获取更多模板&#10;联系微信：wuyppt"/>
          <p:cNvSpPr/>
          <p:nvPr/>
        </p:nvSpPr>
        <p:spPr>
          <a:xfrm>
            <a:off x="805836" y="928249"/>
            <a:ext cx="10579735" cy="39878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zh-CN" altLang="en-US" sz="20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匹配多个检索词及检索条件，更好地缩小检索范围精确检索内容</a:t>
            </a:r>
            <a:endParaRPr lang="zh-CN" altLang="en-US" sz="2000" b="1" kern="2500" spc="6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941070" y="190500"/>
            <a:ext cx="10210876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t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3.2</a:t>
            </a:r>
            <a:r>
              <a:rPr lang="zh-CN" altLang="en-US" sz="2800" spc="2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高级检索</a:t>
            </a:r>
            <a:endParaRPr lang="zh-CN" altLang="en-US" sz="2800" spc="200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483875" y="190500"/>
            <a:ext cx="152401" cy="6096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70" y="1792605"/>
            <a:ext cx="11387455" cy="408114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5225" y="1269292"/>
            <a:ext cx="10743307" cy="5032334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479669" y="1395785"/>
            <a:ext cx="10086888" cy="2667575"/>
            <a:chOff x="-2027237" y="2206713"/>
            <a:chExt cx="12500285" cy="3341221"/>
          </a:xfrm>
        </p:grpSpPr>
        <p:sp>
          <p:nvSpPr>
            <p:cNvPr id="8" name="矩形标注"/>
            <p:cNvSpPr/>
            <p:nvPr/>
          </p:nvSpPr>
          <p:spPr bwMode="auto">
            <a:xfrm>
              <a:off x="3237531" y="2206713"/>
              <a:ext cx="3499356" cy="1004275"/>
            </a:xfrm>
            <a:prstGeom prst="wedgeRectCallout">
              <a:avLst>
                <a:gd name="adj1" fmla="val -61169"/>
                <a:gd name="adj2" fmla="val 51406"/>
              </a:avLst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上半区：检索条件输入区</a:t>
              </a:r>
              <a:endParaRPr lang="zh-CN" alt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8" name="文本框 23"/>
            <p:cNvSpPr txBox="1">
              <a:spLocks noChangeArrowheads="1"/>
            </p:cNvSpPr>
            <p:nvPr/>
          </p:nvSpPr>
          <p:spPr bwMode="auto">
            <a:xfrm>
              <a:off x="-2027237" y="3225300"/>
              <a:ext cx="12500285" cy="2322634"/>
            </a:xfrm>
            <a:prstGeom prst="rect">
              <a:avLst/>
            </a:prstGeom>
            <a:noFill/>
            <a:ln w="57150">
              <a:solidFill>
                <a:srgbClr val="C0000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240" dirty="0">
                <a:ln w="57150">
                  <a:solidFill>
                    <a:srgbClr val="C00000"/>
                  </a:solidFill>
                </a:ln>
                <a:solidFill>
                  <a:srgbClr val="FFC000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90489" y="1341825"/>
            <a:ext cx="3738541" cy="2489822"/>
            <a:chOff x="2020468" y="967074"/>
            <a:chExt cx="4633028" cy="3118579"/>
          </a:xfrm>
        </p:grpSpPr>
        <p:sp>
          <p:nvSpPr>
            <p:cNvPr id="14" name="矩形标注"/>
            <p:cNvSpPr/>
            <p:nvPr/>
          </p:nvSpPr>
          <p:spPr bwMode="auto">
            <a:xfrm>
              <a:off x="2020468" y="967074"/>
              <a:ext cx="4633028" cy="1004275"/>
            </a:xfrm>
            <a:prstGeom prst="wedgeRectCallout">
              <a:avLst>
                <a:gd name="adj1" fmla="val 496"/>
                <a:gd name="adj2" fmla="val 80937"/>
              </a:avLst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+mn-ea"/>
                </a:rPr>
                <a:t>默认显示主题、作者、文献来源三个检索框，可下拉选择其他检索项</a:t>
              </a:r>
              <a:endParaRPr lang="zh-CN" alt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25" name="文本框 23"/>
            <p:cNvSpPr txBox="1">
              <a:spLocks noChangeArrowheads="1"/>
            </p:cNvSpPr>
            <p:nvPr/>
          </p:nvSpPr>
          <p:spPr bwMode="auto">
            <a:xfrm>
              <a:off x="3532554" y="2279072"/>
              <a:ext cx="1416106" cy="1806581"/>
            </a:xfrm>
            <a:prstGeom prst="rect">
              <a:avLst/>
            </a:prstGeom>
            <a:noFill/>
            <a:ln w="57150">
              <a:solidFill>
                <a:srgbClr val="C0000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240" dirty="0">
                <a:ln w="57150">
                  <a:solidFill>
                    <a:srgbClr val="C00000"/>
                  </a:solidFill>
                </a:ln>
                <a:solidFill>
                  <a:srgbClr val="FFC000"/>
                </a:solidFill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8183388" y="1413561"/>
            <a:ext cx="3577293" cy="2484109"/>
            <a:chOff x="6234957" y="2046887"/>
            <a:chExt cx="4433200" cy="3111424"/>
          </a:xfrm>
        </p:grpSpPr>
        <p:sp>
          <p:nvSpPr>
            <p:cNvPr id="27" name="矩形标注"/>
            <p:cNvSpPr/>
            <p:nvPr/>
          </p:nvSpPr>
          <p:spPr bwMode="auto">
            <a:xfrm>
              <a:off x="6234957" y="2046887"/>
              <a:ext cx="4433200" cy="2102377"/>
            </a:xfrm>
            <a:prstGeom prst="wedgeRectCallout">
              <a:avLst>
                <a:gd name="adj1" fmla="val 12444"/>
                <a:gd name="adj2" fmla="val 70249"/>
              </a:avLst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zh-CN" altLang="en-US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+mn-ea"/>
                </a:rPr>
                <a:t>点击检索框后的“+、－”号按钮可添加或删除检索项，自由选择检索项，最多支持10个检索项的组合检索。</a:t>
              </a:r>
              <a:endParaRPr lang="zh-CN" alt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28" name="文本框 23"/>
            <p:cNvSpPr txBox="1">
              <a:spLocks noChangeArrowheads="1"/>
            </p:cNvSpPr>
            <p:nvPr/>
          </p:nvSpPr>
          <p:spPr bwMode="auto">
            <a:xfrm>
              <a:off x="8333155" y="4557177"/>
              <a:ext cx="1076241" cy="601134"/>
            </a:xfrm>
            <a:prstGeom prst="rect">
              <a:avLst/>
            </a:prstGeom>
            <a:noFill/>
            <a:ln w="57150">
              <a:solidFill>
                <a:srgbClr val="C0000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240" dirty="0">
                <a:ln w="57150">
                  <a:solidFill>
                    <a:srgbClr val="C00000"/>
                  </a:solidFill>
                </a:ln>
                <a:solidFill>
                  <a:srgbClr val="FFC000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11715" y="2897805"/>
            <a:ext cx="4043262" cy="2365394"/>
            <a:chOff x="964" y="4563"/>
            <a:chExt cx="6369" cy="3726"/>
          </a:xfrm>
        </p:grpSpPr>
        <p:grpSp>
          <p:nvGrpSpPr>
            <p:cNvPr id="29" name="组合 28"/>
            <p:cNvGrpSpPr/>
            <p:nvPr/>
          </p:nvGrpSpPr>
          <p:grpSpPr>
            <a:xfrm>
              <a:off x="964" y="4563"/>
              <a:ext cx="6369" cy="3726"/>
              <a:chOff x="3667871" y="2776041"/>
              <a:chExt cx="5010656" cy="2962730"/>
            </a:xfrm>
          </p:grpSpPr>
          <p:sp>
            <p:nvSpPr>
              <p:cNvPr id="30" name="矩形标注"/>
              <p:cNvSpPr/>
              <p:nvPr/>
            </p:nvSpPr>
            <p:spPr bwMode="auto">
              <a:xfrm>
                <a:off x="4308266" y="4523781"/>
                <a:ext cx="4370261" cy="1214990"/>
              </a:xfrm>
              <a:prstGeom prst="wedgeRectCallout">
                <a:avLst>
                  <a:gd name="adj1" fmla="val -46070"/>
                  <a:gd name="adj2" fmla="val -95566"/>
                </a:avLst>
              </a:prstGeom>
              <a:solidFill>
                <a:srgbClr val="FFC000"/>
              </a:solidFill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b="1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华文中宋" panose="02010600040101010101" pitchFamily="2" charset="-122"/>
                    <a:ea typeface="华文中宋" panose="02010600040101010101" pitchFamily="2" charset="-122"/>
                    <a:sym typeface="+mn-ea"/>
                  </a:rPr>
                  <a:t>可通过“AND（并且）、OR（或者）、NOT（不含</a:t>
                </a:r>
                <a:r>
                  <a:rPr lang="en-US" altLang="zh-CN" b="1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华文中宋" panose="02010600040101010101" pitchFamily="2" charset="-122"/>
                    <a:ea typeface="华文中宋" panose="02010600040101010101" pitchFamily="2" charset="-122"/>
                    <a:sym typeface="+mn-ea"/>
                  </a:rPr>
                  <a:t>/</a:t>
                </a:r>
                <a:r>
                  <a:rPr lang="zh-CN" altLang="en-US" b="1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华文中宋" panose="02010600040101010101" pitchFamily="2" charset="-122"/>
                    <a:ea typeface="华文中宋" panose="02010600040101010101" pitchFamily="2" charset="-122"/>
                    <a:sym typeface="+mn-ea"/>
                  </a:rPr>
                  <a:t>排除）”自由选择检索项间的逻辑关系</a:t>
                </a:r>
                <a:endParaRPr lang="zh-CN" altLang="en-US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  <p:sp>
            <p:nvSpPr>
              <p:cNvPr id="31" name="文本框 23"/>
              <p:cNvSpPr txBox="1">
                <a:spLocks noChangeArrowheads="1"/>
              </p:cNvSpPr>
              <p:nvPr/>
            </p:nvSpPr>
            <p:spPr bwMode="auto">
              <a:xfrm>
                <a:off x="3667871" y="2776041"/>
                <a:ext cx="964526" cy="1626082"/>
              </a:xfrm>
              <a:prstGeom prst="rect">
                <a:avLst/>
              </a:prstGeom>
              <a:noFill/>
              <a:ln w="57150">
                <a:solidFill>
                  <a:srgbClr val="C00000"/>
                </a:solidFill>
                <a:prstDash val="sysDash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eaLnBrk="1" hangingPunct="1"/>
                <a:endParaRPr lang="zh-CN" altLang="en-US" sz="2240" dirty="0">
                  <a:ln w="57150">
                    <a:solidFill>
                      <a:srgbClr val="C00000"/>
                    </a:solidFill>
                  </a:ln>
                  <a:solidFill>
                    <a:srgbClr val="FFC000"/>
                  </a:solidFill>
                </a:endParaRPr>
              </a:p>
            </p:txBody>
          </p:sp>
        </p:grp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4" y="4679"/>
              <a:ext cx="1110" cy="1720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656153" y="1457364"/>
            <a:ext cx="9977061" cy="3795042"/>
            <a:chOff x="-3681721" y="-1206867"/>
            <a:chExt cx="12364181" cy="4753408"/>
          </a:xfrm>
        </p:grpSpPr>
        <p:sp>
          <p:nvSpPr>
            <p:cNvPr id="5" name="矩形标注"/>
            <p:cNvSpPr/>
            <p:nvPr/>
          </p:nvSpPr>
          <p:spPr bwMode="auto">
            <a:xfrm>
              <a:off x="293604" y="-1206867"/>
              <a:ext cx="8388856" cy="3202070"/>
            </a:xfrm>
            <a:prstGeom prst="wedgeRectCallout">
              <a:avLst>
                <a:gd name="adj1" fmla="val -61169"/>
                <a:gd name="adj2" fmla="val 51406"/>
              </a:avLst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下半区：检索控制区</a:t>
              </a:r>
              <a:endParaRPr lang="en-US" altLang="zh-CN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+mn-ea"/>
                </a:rPr>
                <a:t>1. 检索控制区的主要作用是通过条件筛选、时间选择等，对检索结果进行范围控制。</a:t>
              </a:r>
              <a:endParaRPr lang="zh-CN" alt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+mn-ea"/>
                </a:rPr>
                <a:t>2. 控制条件包括：出版模式、基金文献、时间范围、检索扩展。</a:t>
              </a:r>
              <a:endParaRPr lang="zh-CN" alt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+mn-ea"/>
                </a:rPr>
                <a:t>3. 检索时默认进行中英文扩展，如果不需要中英文扩展，则手动取消勾选。</a:t>
              </a:r>
              <a:endParaRPr lang="zh-CN" alt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6" name="文本框 23"/>
            <p:cNvSpPr txBox="1">
              <a:spLocks noChangeArrowheads="1"/>
            </p:cNvSpPr>
            <p:nvPr/>
          </p:nvSpPr>
          <p:spPr bwMode="auto">
            <a:xfrm>
              <a:off x="-3681721" y="2225001"/>
              <a:ext cx="12363395" cy="1321540"/>
            </a:xfrm>
            <a:prstGeom prst="rect">
              <a:avLst/>
            </a:prstGeom>
            <a:noFill/>
            <a:ln w="57150">
              <a:solidFill>
                <a:srgbClr val="C0000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240" dirty="0">
                <a:ln w="57150">
                  <a:solidFill>
                    <a:srgbClr val="C00000"/>
                  </a:solidFill>
                </a:ln>
                <a:solidFill>
                  <a:srgbClr val="FFC000"/>
                </a:solidFill>
              </a:endParaRPr>
            </a:p>
          </p:txBody>
        </p:sp>
      </p:grpSp>
      <p:pic>
        <p:nvPicPr>
          <p:cNvPr id="37898" name="图片 9" descr="知网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6421" y="189757"/>
            <a:ext cx="1554033" cy="5154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" name="文本框 8"/>
          <p:cNvSpPr txBox="1"/>
          <p:nvPr>
            <p:custDataLst>
              <p:tags r:id="rId4"/>
            </p:custDataLst>
          </p:nvPr>
        </p:nvSpPr>
        <p:spPr>
          <a:xfrm>
            <a:off x="831850" y="127635"/>
            <a:ext cx="46494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3.2 高级检索</a:t>
            </a:r>
            <a:endParaRPr lang="en-US" altLang="zh-CN" sz="2800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1464AD9-C849-45B6-BBCC-5E990A5EEF54}" type="slidenum">
              <a:rPr lang="zh-CN" altLang="en-US" smtClean="0"/>
            </a:fld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471810" y="95885"/>
            <a:ext cx="152401" cy="6096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8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6270" y="875030"/>
            <a:ext cx="10939780" cy="542480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1057275" y="1852295"/>
            <a:ext cx="9366250" cy="1054100"/>
            <a:chOff x="1747" y="1956"/>
            <a:chExt cx="14750" cy="1894"/>
          </a:xfrm>
        </p:grpSpPr>
        <p:sp>
          <p:nvSpPr>
            <p:cNvPr id="17" name="矩形 16"/>
            <p:cNvSpPr/>
            <p:nvPr/>
          </p:nvSpPr>
          <p:spPr>
            <a:xfrm>
              <a:off x="1747" y="1956"/>
              <a:ext cx="11292" cy="189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3175" y="2418"/>
              <a:ext cx="3322" cy="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>
                  <a:solidFill>
                    <a:schemeClr val="bg1"/>
                  </a:solidFill>
                  <a:highlight>
                    <a:srgbClr val="0000FF"/>
                  </a:highlight>
                </a:rPr>
                <a:t>检索条件输入区</a:t>
              </a:r>
              <a:endParaRPr lang="zh-CN" altLang="en-US" sz="1800">
                <a:solidFill>
                  <a:schemeClr val="bg1"/>
                </a:solidFill>
                <a:highlight>
                  <a:srgbClr val="0000FF"/>
                </a:highlight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101090" y="3112770"/>
            <a:ext cx="8581390" cy="879475"/>
            <a:chOff x="1917" y="4087"/>
            <a:chExt cx="14133" cy="2527"/>
          </a:xfrm>
        </p:grpSpPr>
        <p:sp>
          <p:nvSpPr>
            <p:cNvPr id="21" name="矩形 20"/>
            <p:cNvSpPr/>
            <p:nvPr/>
          </p:nvSpPr>
          <p:spPr>
            <a:xfrm>
              <a:off x="1917" y="4087"/>
              <a:ext cx="11798" cy="252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3715" y="5092"/>
              <a:ext cx="2335" cy="51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1800">
                  <a:solidFill>
                    <a:schemeClr val="bg1"/>
                  </a:solidFill>
                  <a:highlight>
                    <a:srgbClr val="0000FF"/>
                  </a:highlight>
                </a:rPr>
                <a:t>检索条件控制区</a:t>
              </a:r>
              <a:endParaRPr lang="zh-CN" altLang="en-US" sz="1800">
                <a:solidFill>
                  <a:schemeClr val="bg1"/>
                </a:solidFill>
                <a:highlight>
                  <a:srgbClr val="0000FF"/>
                </a:highlight>
              </a:endParaRPr>
            </a:p>
          </p:txBody>
        </p:sp>
      </p:grpSp>
      <p:sp>
        <p:nvSpPr>
          <p:cNvPr id="26" name="文本框 25"/>
          <p:cNvSpPr txBox="1"/>
          <p:nvPr>
            <p:custDataLst>
              <p:tags r:id="rId2"/>
            </p:custDataLst>
          </p:nvPr>
        </p:nvSpPr>
        <p:spPr>
          <a:xfrm>
            <a:off x="941070" y="190500"/>
            <a:ext cx="10210876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t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3.2 </a:t>
            </a:r>
            <a:r>
              <a:rPr lang="zh-CN" altLang="en-US" sz="2800" spc="200" dirty="0"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高级检索</a:t>
            </a:r>
            <a:endParaRPr lang="zh-CN" altLang="en-US" sz="2800" spc="200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lang="zh-CN" altLang="en-US" sz="2800" b="1" spc="200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27" name="矩形 26"/>
          <p:cNvSpPr/>
          <p:nvPr>
            <p:custDataLst>
              <p:tags r:id="rId3"/>
            </p:custDataLst>
          </p:nvPr>
        </p:nvSpPr>
        <p:spPr>
          <a:xfrm>
            <a:off x="483875" y="190500"/>
            <a:ext cx="152401" cy="6096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04265" y="2225675"/>
            <a:ext cx="645160" cy="2520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6" name="矩形 5"/>
          <p:cNvSpPr/>
          <p:nvPr/>
        </p:nvSpPr>
        <p:spPr>
          <a:xfrm>
            <a:off x="1898650" y="1879600"/>
            <a:ext cx="949325" cy="2520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275" y="2477770"/>
            <a:ext cx="617220" cy="7378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8650" y="2225675"/>
            <a:ext cx="951230" cy="363664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rcRect l="5476" r="4795"/>
          <a:stretch>
            <a:fillRect/>
          </a:stretch>
        </p:blipFill>
        <p:spPr>
          <a:xfrm>
            <a:off x="1256665" y="1443990"/>
            <a:ext cx="3684544" cy="2412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1143635" y="1075690"/>
            <a:ext cx="439039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两个检索条件之间用 “AND” 相连时</a:t>
            </a: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485" y="1443990"/>
            <a:ext cx="3756258" cy="2412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425" y="4337685"/>
            <a:ext cx="3931938" cy="2412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3871595" y="3912870"/>
            <a:ext cx="444881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两个检索条件之间用 “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NOT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 相连时</a:t>
            </a: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4"/>
            </p:custDataLst>
          </p:nvPr>
        </p:nvSpPr>
        <p:spPr>
          <a:xfrm>
            <a:off x="941070" y="190500"/>
            <a:ext cx="1109916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t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2800" b="1" spc="2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3.2 </a:t>
            </a:r>
            <a:r>
              <a:rPr lang="zh-CN" altLang="en-US" sz="2800" spc="2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高级检索</a:t>
            </a:r>
            <a:r>
              <a:rPr lang="en-US" altLang="zh-CN" sz="2800" spc="2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        </a:t>
            </a:r>
            <a:r>
              <a:rPr lang="zh-CN" altLang="en-US" sz="1600" spc="2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高级检索可设置检索项之间的逻辑关系（AND\OR\NOT)</a:t>
            </a:r>
            <a:endParaRPr lang="zh-CN" altLang="en-US" sz="1600" spc="200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29" name="矩形 28"/>
          <p:cNvSpPr/>
          <p:nvPr>
            <p:custDataLst>
              <p:tags r:id="rId5"/>
            </p:custDataLst>
          </p:nvPr>
        </p:nvSpPr>
        <p:spPr>
          <a:xfrm>
            <a:off x="483875" y="190500"/>
            <a:ext cx="152401" cy="6096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76720" y="1075690"/>
            <a:ext cx="41656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两个检索条件之间用 “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OR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 相连时</a:t>
            </a: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b="5175"/>
          <a:stretch>
            <a:fillRect/>
          </a:stretch>
        </p:blipFill>
        <p:spPr>
          <a:xfrm>
            <a:off x="1291590" y="760730"/>
            <a:ext cx="9740900" cy="5920740"/>
          </a:xfrm>
          <a:prstGeom prst="rect">
            <a:avLst/>
          </a:prstGeom>
        </p:spPr>
      </p:pic>
      <p:sp>
        <p:nvSpPr>
          <p:cNvPr id="48129" name="标题 1"/>
          <p:cNvSpPr>
            <a:spLocks noGrp="1"/>
          </p:cNvSpPr>
          <p:nvPr>
            <p:ph type="title"/>
          </p:nvPr>
        </p:nvSpPr>
        <p:spPr>
          <a:xfrm>
            <a:off x="1050925" y="212725"/>
            <a:ext cx="6885940" cy="424180"/>
          </a:xfrm>
        </p:spPr>
        <p:txBody>
          <a:bodyPr anchor="ctr"/>
          <a:lstStyle/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3.3</a:t>
            </a:r>
            <a:r>
              <a:rPr 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分组和排序</a:t>
            </a:r>
            <a:endParaRPr 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8130" name="组合 7"/>
          <p:cNvGrpSpPr/>
          <p:nvPr/>
        </p:nvGrpSpPr>
        <p:grpSpPr>
          <a:xfrm>
            <a:off x="220663" y="96838"/>
            <a:ext cx="727075" cy="727075"/>
            <a:chOff x="3541690" y="3278209"/>
            <a:chExt cx="727120" cy="727121"/>
          </a:xfrm>
        </p:grpSpPr>
        <p:sp>
          <p:nvSpPr>
            <p:cNvPr id="6" name="十字星 5"/>
            <p:cNvSpPr/>
            <p:nvPr/>
          </p:nvSpPr>
          <p:spPr>
            <a:xfrm>
              <a:off x="3541690" y="3451257"/>
              <a:ext cx="554072" cy="554073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十字星 6"/>
            <p:cNvSpPr/>
            <p:nvPr/>
          </p:nvSpPr>
          <p:spPr>
            <a:xfrm>
              <a:off x="3922714" y="3278209"/>
              <a:ext cx="346096" cy="346097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cxnSp>
        <p:nvCxnSpPr>
          <p:cNvPr id="9" name="直接连接符 8"/>
          <p:cNvCxnSpPr/>
          <p:nvPr/>
        </p:nvCxnSpPr>
        <p:spPr>
          <a:xfrm>
            <a:off x="1050925" y="674688"/>
            <a:ext cx="3109913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1050925" y="760413"/>
            <a:ext cx="2389188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圆角矩形标注 4"/>
          <p:cNvSpPr/>
          <p:nvPr/>
        </p:nvSpPr>
        <p:spPr>
          <a:xfrm>
            <a:off x="440055" y="3355023"/>
            <a:ext cx="2324100" cy="2336800"/>
          </a:xfrm>
          <a:prstGeom prst="wedgeRoundRectCallout">
            <a:avLst>
              <a:gd name="adj1" fmla="val 30906"/>
              <a:gd name="adj2" fmla="val -82155"/>
              <a:gd name="adj3" fmla="val 16667"/>
            </a:avLst>
          </a:prstGeom>
          <a:solidFill>
            <a:srgbClr val="2E4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Verdana" panose="020B0604030504040204" pitchFamily="34" charset="0"/>
              </a:rPr>
              <a:t>点击“中文”或“外文”，查看检索结果中的中文文献或外文文献。点击“总库”回到中外文混检结果。</a:t>
            </a:r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Verdana" panose="020B0604030504040204" pitchFamily="34" charset="0"/>
            </a:endParaRPr>
          </a:p>
        </p:txBody>
      </p:sp>
      <p:sp>
        <p:nvSpPr>
          <p:cNvPr id="11" name="圆角矩形标注 10"/>
          <p:cNvSpPr/>
          <p:nvPr/>
        </p:nvSpPr>
        <p:spPr>
          <a:xfrm>
            <a:off x="3902075" y="2914968"/>
            <a:ext cx="5745163" cy="1522413"/>
          </a:xfrm>
          <a:prstGeom prst="wedgeRoundRectCallout">
            <a:avLst>
              <a:gd name="adj1" fmla="val -38069"/>
              <a:gd name="adj2" fmla="val -84622"/>
              <a:gd name="adj3" fmla="val 16667"/>
            </a:avLst>
          </a:prstGeom>
          <a:solidFill>
            <a:srgbClr val="2E4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Verdana" panose="020B0604030504040204" pitchFamily="34" charset="0"/>
              </a:rPr>
              <a:t>横向展示所有资源类型文献，各资源类型下显示符合检索条件的文献量，突显总库各资源的文献分布情况，可点击切换查看不同资源类型下的文献。</a:t>
            </a:r>
            <a:r>
              <a:rPr lang="zh-CN" altLang="en-US" sz="1600" b="1" strike="noStrike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突出中外文文献整合。</a:t>
            </a:r>
            <a:endParaRPr lang="zh-CN" altLang="en-US" sz="1600" b="1" strike="noStrike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Verdana" panose="020B060403050404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976110" y="2722245"/>
            <a:ext cx="2310765" cy="31115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圆角矩形标注 11"/>
          <p:cNvSpPr/>
          <p:nvPr/>
        </p:nvSpPr>
        <p:spPr>
          <a:xfrm>
            <a:off x="6482715" y="3429000"/>
            <a:ext cx="5059363" cy="1724025"/>
          </a:xfrm>
          <a:prstGeom prst="wedgeRoundRectCallout">
            <a:avLst>
              <a:gd name="adj1" fmla="val 2318"/>
              <a:gd name="adj2" fmla="val -75342"/>
              <a:gd name="adj3" fmla="val 16667"/>
            </a:avLst>
          </a:prstGeom>
          <a:solidFill>
            <a:srgbClr val="2E4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综合检索词的发表时间、被引频次及下载频次等计量指标，利用知网特有算法得出数值，按照数值的高低变化进行排序，降序排列排在最前面的文章与检索词的关注度越高。</a:t>
            </a:r>
            <a:endParaRPr kumimoji="0" lang="zh-CN" altLang="en-US" sz="16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9" name="圆角矩形标注 18"/>
          <p:cNvSpPr/>
          <p:nvPr/>
        </p:nvSpPr>
        <p:spPr>
          <a:xfrm>
            <a:off x="5678170" y="3287395"/>
            <a:ext cx="4472940" cy="1250950"/>
          </a:xfrm>
          <a:prstGeom prst="wedgeRoundRectCallout">
            <a:avLst>
              <a:gd name="adj1" fmla="val 2318"/>
              <a:gd name="adj2" fmla="val -75342"/>
              <a:gd name="adj3" fmla="val 16667"/>
            </a:avLst>
          </a:prstGeom>
          <a:solidFill>
            <a:srgbClr val="2E4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按发表时间排序，可以帮助读者找到最新出版的文献，实现学术发展跟踪，进行文献的系统调研。</a:t>
            </a:r>
            <a:endParaRPr kumimoji="0" lang="zh-CN" altLang="en-US" sz="16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20" name="圆角矩形标注 19"/>
          <p:cNvSpPr/>
          <p:nvPr/>
        </p:nvSpPr>
        <p:spPr>
          <a:xfrm>
            <a:off x="6482398" y="3133725"/>
            <a:ext cx="3603625" cy="890588"/>
          </a:xfrm>
          <a:prstGeom prst="wedgeRoundRectCallout">
            <a:avLst>
              <a:gd name="adj1" fmla="val 2318"/>
              <a:gd name="adj2" fmla="val -75342"/>
              <a:gd name="adj3" fmla="val 16667"/>
            </a:avLst>
          </a:prstGeom>
          <a:solidFill>
            <a:srgbClr val="2E4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可以帮助读者找到引用较多的优秀文献及优秀出版物。</a:t>
            </a:r>
            <a:endParaRPr kumimoji="0" lang="zh-CN" altLang="en-US" sz="16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21" name="圆角矩形标注 20"/>
          <p:cNvSpPr/>
          <p:nvPr/>
        </p:nvSpPr>
        <p:spPr>
          <a:xfrm>
            <a:off x="6482715" y="3133408"/>
            <a:ext cx="4205288" cy="862013"/>
          </a:xfrm>
          <a:prstGeom prst="wedgeRoundRectCallout">
            <a:avLst>
              <a:gd name="adj1" fmla="val 2318"/>
              <a:gd name="adj2" fmla="val -75342"/>
              <a:gd name="adj3" fmla="val 16667"/>
            </a:avLst>
          </a:prstGeom>
          <a:solidFill>
            <a:srgbClr val="2E4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下载频次最多的文献往往是传播最广、最受欢迎、文献价值较高的文献。</a:t>
            </a:r>
            <a:endParaRPr kumimoji="0" lang="zh-CN" altLang="en-US" sz="16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673350" y="1819910"/>
            <a:ext cx="530225" cy="54991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62325" y="1889125"/>
            <a:ext cx="7499985" cy="48069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  <p:bldP spid="11" grpId="0" bldLvl="0" animBg="1"/>
      <p:bldP spid="11" grpId="1" bldLvl="0" animBg="1"/>
      <p:bldP spid="22" grpId="0" bldLvl="0" animBg="1"/>
      <p:bldP spid="12" grpId="0" bldLvl="0" animBg="1"/>
      <p:bldP spid="12" grpId="1" bldLvl="0" animBg="1"/>
      <p:bldP spid="19" grpId="0" bldLvl="0" animBg="1"/>
      <p:bldP spid="19" grpId="1" bldLvl="0" animBg="1"/>
      <p:bldP spid="20" grpId="0" bldLvl="0" animBg="1"/>
      <p:bldP spid="20" grpId="1" bldLvl="0" animBg="1"/>
      <p:bldP spid="21" grpId="0" bldLvl="0" animBg="1"/>
      <p:bldP spid="2" grpId="0" bldLvl="0" animBg="1"/>
      <p:bldP spid="2" grpId="1" bldLvl="0" animBg="1"/>
      <p:bldP spid="3" grpId="0" bldLvl="0" animBg="1"/>
      <p:bldP spid="3" grpId="1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0050" y="448945"/>
            <a:ext cx="3817620" cy="4044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 sz="2800"/>
          </a:p>
        </p:txBody>
      </p:sp>
      <p:grpSp>
        <p:nvGrpSpPr>
          <p:cNvPr id="7" name="名言框" descr="7b0a202020202274657874626f78223a2022220a7d0a"/>
          <p:cNvGrpSpPr/>
          <p:nvPr/>
        </p:nvGrpSpPr>
        <p:grpSpPr>
          <a:xfrm>
            <a:off x="1508840" y="1170896"/>
            <a:ext cx="8364742" cy="4401240"/>
            <a:chOff x="5550" y="3385"/>
            <a:chExt cx="8818" cy="4983"/>
          </a:xfrm>
        </p:grpSpPr>
        <p:pic>
          <p:nvPicPr>
            <p:cNvPr id="13" name="图片 12" descr="F:\稻壳-阿源设计\H活动供稿\2020-01-07-文本框\SVG-横着\横着-13.svg横着-1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550" y="3385"/>
              <a:ext cx="8818" cy="4983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>
              <p:custDataLst>
                <p:tags r:id="rId4"/>
              </p:custDataLst>
            </p:nvPr>
          </p:nvSpPr>
          <p:spPr>
            <a:xfrm>
              <a:off x="7215" y="3878"/>
              <a:ext cx="5825" cy="2016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 fontAlgn="auto">
                <a:lnSpc>
                  <a:spcPct val="150000"/>
                </a:lnSpc>
              </a:pPr>
              <a:r>
                <a:rPr sz="3600" b="1" spc="200" dirty="0">
                  <a:solidFill>
                    <a:schemeClr val="accent1">
                      <a:lumMod val="75000"/>
                    </a:scheme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Tips</a:t>
              </a:r>
              <a:r>
                <a:rPr lang="zh-CN" sz="3600" b="1" spc="200" dirty="0">
                  <a:solidFill>
                    <a:schemeClr val="accent1">
                      <a:lumMod val="75000"/>
                    </a:scheme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：</a:t>
              </a:r>
              <a:endParaRPr sz="3600" b="1" spc="200" dirty="0">
                <a:solidFill>
                  <a:schemeClr val="accent1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  <a:p>
              <a:pPr indent="0" algn="l" fontAlgn="auto">
                <a:lnSpc>
                  <a:spcPct val="150000"/>
                </a:lnSpc>
              </a:pPr>
              <a:r>
                <a:rPr lang="zh-CN" sz="3600" b="1" spc="200" dirty="0">
                  <a:solidFill>
                    <a:schemeClr val="accent1">
                      <a:lumMod val="75000"/>
                    </a:scheme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通</a:t>
              </a:r>
              <a:r>
                <a:rPr sz="3600" b="1" spc="200" dirty="0">
                  <a:solidFill>
                    <a:schemeClr val="accent1">
                      <a:lumMod val="75000"/>
                    </a:scheme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过</a:t>
              </a:r>
              <a:r>
                <a:rPr sz="3600" b="1" spc="200" dirty="0">
                  <a:solidFill>
                    <a:schemeClr val="accent1">
                      <a:lumMod val="75000"/>
                    </a:scheme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可视化分析，</a:t>
              </a:r>
              <a:r>
                <a:rPr lang="zh-CN" sz="3600" b="1" spc="200" dirty="0">
                  <a:solidFill>
                    <a:schemeClr val="accent1">
                      <a:lumMod val="75000"/>
                    </a:scheme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可以</a:t>
              </a:r>
              <a:r>
                <a:rPr sz="3600" b="1" spc="200" dirty="0">
                  <a:solidFill>
                    <a:schemeClr val="accent1">
                      <a:lumMod val="75000"/>
                    </a:scheme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宏观的了解检索结果的概况和趋势。</a:t>
              </a:r>
              <a:endParaRPr sz="3600" b="1" spc="200" dirty="0">
                <a:solidFill>
                  <a:schemeClr val="accent1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3498850" y="437509"/>
            <a:ext cx="5194300" cy="3769360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3900" b="1" i="0" u="none" strike="noStrike" kern="1200" cap="none" spc="0" normalizeH="0" baseline="0" noProof="0" dirty="0">
                <a:ln w="9525">
                  <a:solidFill>
                    <a:srgbClr val="1096AF">
                      <a:lumMod val="50000"/>
                      <a:alpha val="20000"/>
                    </a:srgbClr>
                  </a:solidFill>
                </a:ln>
                <a:gradFill>
                  <a:gsLst>
                    <a:gs pos="0">
                      <a:srgbClr val="0070C0"/>
                    </a:gs>
                    <a:gs pos="59000">
                      <a:srgbClr val="0070C0">
                        <a:alpha val="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01</a:t>
            </a:r>
            <a:endParaRPr kumimoji="0" lang="zh-CN" altLang="en-US" sz="23900" b="1" i="0" u="none" strike="noStrike" kern="1200" cap="none" spc="0" normalizeH="0" baseline="0" noProof="0" dirty="0">
              <a:ln w="9525">
                <a:solidFill>
                  <a:srgbClr val="1096AF">
                    <a:lumMod val="50000"/>
                    <a:alpha val="20000"/>
                  </a:srgbClr>
                </a:solidFill>
              </a:ln>
              <a:gradFill>
                <a:gsLst>
                  <a:gs pos="0">
                    <a:srgbClr val="0070C0"/>
                  </a:gs>
                  <a:gs pos="59000">
                    <a:srgbClr val="0070C0">
                      <a:alpha val="0"/>
                    </a:srgbClr>
                  </a:gs>
                </a:gsLst>
                <a:lin ang="5400000" scaled="1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组合 5"/>
          <p:cNvGrpSpPr/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/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" name="组合 1337"/>
            <p:cNvPicPr>
              <a:picLocks noChangeArrowheads="1"/>
            </p:cNvPicPr>
            <p:nvPr/>
          </p:nvPicPr>
          <p:blipFill>
            <a:blip r:embed="rId1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/>
            <p:cNvPicPr>
              <a:picLocks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矩形: 圆角 19"/>
          <p:cNvSpPr/>
          <p:nvPr/>
        </p:nvSpPr>
        <p:spPr>
          <a:xfrm>
            <a:off x="542849" y="2598662"/>
            <a:ext cx="11106302" cy="1843864"/>
          </a:xfrm>
          <a:prstGeom prst="roundRect">
            <a:avLst>
              <a:gd name="adj" fmla="val 22878"/>
            </a:avLst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695825" y="3059430"/>
            <a:ext cx="280035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认识知网</a:t>
            </a:r>
            <a:endParaRPr kumimoji="0" lang="zh-CN" altLang="en-US" sz="4000" b="1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1" name="矩形: 圆角 20"/>
          <p:cNvSpPr/>
          <p:nvPr/>
        </p:nvSpPr>
        <p:spPr>
          <a:xfrm>
            <a:off x="682905" y="2690699"/>
            <a:ext cx="10826190" cy="1642314"/>
          </a:xfrm>
          <a:prstGeom prst="roundRect">
            <a:avLst>
              <a:gd name="adj" fmla="val 22878"/>
            </a:avLst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941070" y="190500"/>
            <a:ext cx="10210876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t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200" b="1" spc="2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可视化分析</a:t>
            </a:r>
            <a:endParaRPr sz="2800" b="1" spc="200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27" name="矩形 26"/>
          <p:cNvSpPr/>
          <p:nvPr>
            <p:custDataLst>
              <p:tags r:id="rId2"/>
            </p:custDataLst>
          </p:nvPr>
        </p:nvSpPr>
        <p:spPr>
          <a:xfrm>
            <a:off x="483875" y="190500"/>
            <a:ext cx="152401" cy="6096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660" y="800100"/>
            <a:ext cx="9094261" cy="5727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760" y="785495"/>
            <a:ext cx="9770088" cy="5742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064385" y="2517140"/>
            <a:ext cx="871220" cy="48069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685" y="800100"/>
            <a:ext cx="9989185" cy="58940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880" y="800100"/>
            <a:ext cx="10272395" cy="59086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375" y="1001395"/>
            <a:ext cx="11549380" cy="531050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3498850" y="437509"/>
            <a:ext cx="5194300" cy="3769360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3900" b="1" i="0" u="none" strike="noStrike" kern="1200" cap="none" spc="0" normalizeH="0" baseline="0" noProof="0" dirty="0">
                <a:ln w="9525">
                  <a:solidFill>
                    <a:srgbClr val="1096AF">
                      <a:lumMod val="50000"/>
                      <a:alpha val="20000"/>
                    </a:srgbClr>
                  </a:solidFill>
                </a:ln>
                <a:gradFill>
                  <a:gsLst>
                    <a:gs pos="0">
                      <a:srgbClr val="0070C0"/>
                    </a:gs>
                    <a:gs pos="59000">
                      <a:srgbClr val="0070C0">
                        <a:alpha val="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04</a:t>
            </a:r>
            <a:endParaRPr kumimoji="0" lang="zh-CN" altLang="en-US" sz="23900" b="1" i="0" u="none" strike="noStrike" kern="1200" cap="none" spc="0" normalizeH="0" baseline="0" noProof="0" dirty="0">
              <a:ln w="9525">
                <a:solidFill>
                  <a:srgbClr val="1096AF">
                    <a:lumMod val="50000"/>
                    <a:alpha val="20000"/>
                  </a:srgbClr>
                </a:solidFill>
              </a:ln>
              <a:gradFill>
                <a:gsLst>
                  <a:gs pos="0">
                    <a:srgbClr val="0070C0"/>
                  </a:gs>
                  <a:gs pos="59000">
                    <a:srgbClr val="0070C0">
                      <a:alpha val="0"/>
                    </a:srgbClr>
                  </a:gs>
                </a:gsLst>
                <a:lin ang="5400000" scaled="1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组合 5"/>
          <p:cNvGrpSpPr/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/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" name="组合 1337"/>
            <p:cNvPicPr>
              <a:picLocks noChangeArrowheads="1"/>
            </p:cNvPicPr>
            <p:nvPr/>
          </p:nvPicPr>
          <p:blipFill>
            <a:blip r:embed="rId1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/>
            <p:cNvPicPr>
              <a:picLocks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矩形: 圆角 19"/>
          <p:cNvSpPr/>
          <p:nvPr/>
        </p:nvSpPr>
        <p:spPr>
          <a:xfrm>
            <a:off x="542849" y="2598662"/>
            <a:ext cx="11106302" cy="1843864"/>
          </a:xfrm>
          <a:prstGeom prst="roundRect">
            <a:avLst>
              <a:gd name="adj" fmla="val 22878"/>
            </a:avLst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322320" y="3120390"/>
            <a:ext cx="5939155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0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深度高效的阅读文献</a:t>
            </a:r>
            <a:endParaRPr kumimoji="0" lang="zh-CN" sz="4000" b="1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矩形: 圆角 20"/>
          <p:cNvSpPr/>
          <p:nvPr/>
        </p:nvSpPr>
        <p:spPr>
          <a:xfrm>
            <a:off x="682905" y="2690699"/>
            <a:ext cx="10826190" cy="1642314"/>
          </a:xfrm>
          <a:prstGeom prst="roundRect">
            <a:avLst>
              <a:gd name="adj" fmla="val 22878"/>
            </a:avLst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2130" y="158115"/>
            <a:ext cx="5564505" cy="568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  <a:spcAft>
                <a:spcPts val="1100"/>
              </a:spcAft>
            </a:pPr>
            <a:r>
              <a:rPr lang="zh-CN" sz="2800"/>
              <a:t>阅读的流程</a:t>
            </a:r>
            <a:endParaRPr lang="zh-CN" sz="2800"/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586865" y="1217295"/>
            <a:ext cx="12325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/>
              <a:t>泛读</a:t>
            </a:r>
            <a:endParaRPr lang="zh-CN" altLang="en-US" sz="3200" b="1"/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643120" y="1217295"/>
            <a:ext cx="12325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/>
              <a:t>精读</a:t>
            </a:r>
            <a:endParaRPr lang="zh-CN" altLang="en-US" sz="3200" b="1"/>
          </a:p>
        </p:txBody>
      </p:sp>
      <p:sp>
        <p:nvSpPr>
          <p:cNvPr id="7" name="右箭头 6"/>
          <p:cNvSpPr/>
          <p:nvPr>
            <p:custDataLst>
              <p:tags r:id="rId3"/>
            </p:custDataLst>
          </p:nvPr>
        </p:nvSpPr>
        <p:spPr>
          <a:xfrm>
            <a:off x="2978785" y="1349375"/>
            <a:ext cx="1304925" cy="31940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1725295" y="2044065"/>
            <a:ext cx="551815" cy="18802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>
                <a:sym typeface="+mn-ea"/>
              </a:rPr>
              <a:t>筛选文章</a:t>
            </a:r>
            <a:endParaRPr lang="zh-CN" altLang="en-US" sz="2400"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4714240" y="2087245"/>
            <a:ext cx="551815" cy="13417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/>
              <a:t>全面了解</a:t>
            </a:r>
            <a:endParaRPr lang="zh-CN" altLang="en-US" sz="2400"/>
          </a:p>
        </p:txBody>
      </p:sp>
      <p:sp>
        <p:nvSpPr>
          <p:cNvPr id="11" name="文本框 10"/>
          <p:cNvSpPr txBox="1"/>
          <p:nvPr/>
        </p:nvSpPr>
        <p:spPr>
          <a:xfrm>
            <a:off x="3388360" y="3715385"/>
            <a:ext cx="8184515" cy="17678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000" b="1"/>
              <a:t>经典文献：</a:t>
            </a:r>
            <a:r>
              <a:rPr lang="zh-CN" altLang="en-US" sz="2000"/>
              <a:t>高被引、高下载一一适合初学者了解领域，论研第一步</a:t>
            </a:r>
            <a:endParaRPr lang="zh-CN" altLang="en-US" sz="2000"/>
          </a:p>
          <a:p>
            <a:pPr indent="0" fontAlgn="auto">
              <a:lnSpc>
                <a:spcPct val="150000"/>
              </a:lnSpc>
            </a:pPr>
            <a:r>
              <a:rPr lang="zh-CN" altLang="en-US" sz="2000" b="1"/>
              <a:t>最新文献：</a:t>
            </a:r>
            <a:r>
              <a:rPr lang="zh-CN" altLang="en-US" sz="2000"/>
              <a:t>近两年</a:t>
            </a:r>
            <a:r>
              <a:rPr lang="en-US" altLang="zh-CN" sz="2000"/>
              <a:t>——</a:t>
            </a:r>
            <a:r>
              <a:rPr lang="zh-CN" altLang="en-US" sz="2000"/>
              <a:t>帮助我们提出研究思路和方案</a:t>
            </a:r>
            <a:endParaRPr lang="zh-CN" altLang="en-US" sz="2000"/>
          </a:p>
          <a:p>
            <a:pPr indent="0" fontAlgn="auto">
              <a:lnSpc>
                <a:spcPct val="150000"/>
              </a:lnSpc>
            </a:pPr>
            <a:r>
              <a:rPr lang="zh-CN" altLang="en-US" sz="2000" b="1"/>
              <a:t>其他文献/相关文献：</a:t>
            </a:r>
            <a:r>
              <a:rPr lang="zh-CN" altLang="en-US" sz="2000"/>
              <a:t>找灵感，找相关领域</a:t>
            </a:r>
            <a:endParaRPr lang="zh-CN" altLang="en-US" sz="2000"/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2120" y="975360"/>
            <a:ext cx="11556365" cy="5746750"/>
          </a:xfrm>
          <a:prstGeom prst="rect">
            <a:avLst/>
          </a:prstGeom>
        </p:spPr>
      </p:pic>
      <p:grpSp>
        <p:nvGrpSpPr>
          <p:cNvPr id="54288" name="组合 7"/>
          <p:cNvGrpSpPr/>
          <p:nvPr/>
        </p:nvGrpSpPr>
        <p:grpSpPr>
          <a:xfrm>
            <a:off x="220922" y="78772"/>
            <a:ext cx="726886" cy="726886"/>
            <a:chOff x="3541690" y="3278209"/>
            <a:chExt cx="727120" cy="727121"/>
          </a:xfrm>
        </p:grpSpPr>
        <p:sp>
          <p:nvSpPr>
            <p:cNvPr id="18" name="十字星 17"/>
            <p:cNvSpPr/>
            <p:nvPr/>
          </p:nvSpPr>
          <p:spPr>
            <a:xfrm>
              <a:off x="3541690" y="3451257"/>
              <a:ext cx="554072" cy="554073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十字星 19"/>
            <p:cNvSpPr/>
            <p:nvPr/>
          </p:nvSpPr>
          <p:spPr>
            <a:xfrm>
              <a:off x="3922714" y="3278209"/>
              <a:ext cx="346096" cy="346097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cxnSp>
        <p:nvCxnSpPr>
          <p:cNvPr id="22" name="直接连接符 21"/>
          <p:cNvCxnSpPr/>
          <p:nvPr/>
        </p:nvCxnSpPr>
        <p:spPr>
          <a:xfrm>
            <a:off x="1050651" y="656472"/>
            <a:ext cx="3109420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1050651" y="742175"/>
            <a:ext cx="2388883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8"/>
          <p:cNvSpPr txBox="1"/>
          <p:nvPr/>
        </p:nvSpPr>
        <p:spPr>
          <a:xfrm>
            <a:off x="1050651" y="194312"/>
            <a:ext cx="5273572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4.1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阅读方式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782560" y="4728845"/>
            <a:ext cx="3726180" cy="11531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1800" b="1" i="0" u="none" strike="noStrike" baseline="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</a:t>
            </a:r>
            <a:r>
              <a:rPr lang="zh-CN" altLang="en-US" sz="1800" b="1" i="0" u="none" strike="noStrike" baseline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手机阅读、</a:t>
            </a:r>
            <a:r>
              <a:rPr lang="en-US" altLang="zh-CN" sz="1800" b="1" i="0" u="none" strike="noStrike" baseline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HTML</a:t>
            </a:r>
            <a:r>
              <a:rPr lang="zh-CN" altLang="en-US" sz="1800" b="1" i="0" u="none" strike="noStrike" baseline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网页阅读、原版阅读三种阅读方式，以及</a:t>
            </a:r>
            <a:r>
              <a:rPr lang="en-US" altLang="zh-CN" sz="1800" b="1" i="0" u="none" strike="noStrike" baseline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CAJ</a:t>
            </a:r>
            <a:r>
              <a:rPr lang="zh-CN" altLang="en-US" sz="1800" b="1" i="0" u="none" strike="noStrike" baseline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800" b="1" i="0" u="none" strike="noStrike" baseline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PDF</a:t>
            </a:r>
            <a:r>
              <a:rPr lang="zh-CN" altLang="en-US" sz="1800" b="1" i="0" u="none" strike="noStrike" baseline="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两种下载格式。	</a:t>
            </a:r>
            <a:endParaRPr lang="zh-CN" altLang="en-US" sz="1800" b="1" i="0" u="none" strike="noStrike" baseline="0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615" y="1478280"/>
            <a:ext cx="11311666" cy="5220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78765" y="1602105"/>
            <a:ext cx="1874520" cy="4838700"/>
          </a:xfrm>
          <a:prstGeom prst="rect">
            <a:avLst/>
          </a:prstGeom>
          <a:noFill/>
          <a:ln w="317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347835" y="1442085"/>
            <a:ext cx="2185035" cy="5243195"/>
          </a:xfrm>
          <a:prstGeom prst="rect">
            <a:avLst/>
          </a:prstGeom>
          <a:noFill/>
          <a:ln w="317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37221" name="组合 7"/>
          <p:cNvGrpSpPr/>
          <p:nvPr/>
        </p:nvGrpSpPr>
        <p:grpSpPr>
          <a:xfrm>
            <a:off x="150813" y="39688"/>
            <a:ext cx="727075" cy="727075"/>
            <a:chOff x="3541690" y="3278209"/>
            <a:chExt cx="727120" cy="727121"/>
          </a:xfrm>
        </p:grpSpPr>
        <p:sp>
          <p:nvSpPr>
            <p:cNvPr id="5" name="十字星 4"/>
            <p:cNvSpPr/>
            <p:nvPr/>
          </p:nvSpPr>
          <p:spPr>
            <a:xfrm>
              <a:off x="3541690" y="3451257"/>
              <a:ext cx="554072" cy="554073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" name="十字星 3"/>
            <p:cNvSpPr/>
            <p:nvPr/>
          </p:nvSpPr>
          <p:spPr>
            <a:xfrm>
              <a:off x="3922714" y="3278209"/>
              <a:ext cx="346096" cy="346097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cxnSp>
        <p:nvCxnSpPr>
          <p:cNvPr id="6" name="直接连接符 5"/>
          <p:cNvCxnSpPr/>
          <p:nvPr/>
        </p:nvCxnSpPr>
        <p:spPr>
          <a:xfrm>
            <a:off x="1050925" y="674688"/>
            <a:ext cx="3109913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1050925" y="760413"/>
            <a:ext cx="2389188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217" name="文本框 5"/>
          <p:cNvSpPr txBox="1"/>
          <p:nvPr/>
        </p:nvSpPr>
        <p:spPr>
          <a:xfrm>
            <a:off x="1754505" y="796925"/>
            <a:ext cx="8375015" cy="64516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优化页面布局，首屏揭示节点文献的内容特征及可读性，构建以单篇文献为节点的世界知识网络，左侧增加了文章目录，右侧增加了</a:t>
            </a:r>
            <a:r>
              <a:rPr lang="zh-CN" sz="1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参考文献等设置。</a:t>
            </a:r>
            <a:endParaRPr lang="zh-CN" sz="18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068955" y="2903538"/>
            <a:ext cx="2773363" cy="1050925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4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点击目录可直接定位到相应章节处</a:t>
            </a:r>
            <a:endParaRPr kumimoji="0" lang="zh-CN" altLang="zh-CN" sz="24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6" name="直接箭头连接符 15"/>
          <p:cNvCxnSpPr/>
          <p:nvPr/>
        </p:nvCxnSpPr>
        <p:spPr>
          <a:xfrm flipV="1">
            <a:off x="2152968" y="3427413"/>
            <a:ext cx="915988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/>
        </p:nvGrpSpPr>
        <p:grpSpPr>
          <a:xfrm>
            <a:off x="6329680" y="2906395"/>
            <a:ext cx="3283585" cy="1050289"/>
            <a:chOff x="7400" y="4645"/>
            <a:chExt cx="7277" cy="1652"/>
          </a:xfrm>
        </p:grpSpPr>
        <p:sp>
          <p:nvSpPr>
            <p:cNvPr id="18" name="文本框 17"/>
            <p:cNvSpPr txBox="1"/>
            <p:nvPr/>
          </p:nvSpPr>
          <p:spPr>
            <a:xfrm>
              <a:off x="7400" y="4645"/>
              <a:ext cx="6019" cy="1652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240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点击参考文献可直接打开文章知网节</a:t>
              </a:r>
              <a:endParaRPr kumimoji="0" lang="zh-CN" altLang="zh-CN" sz="24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23" name="直接箭头连接符 22"/>
            <p:cNvCxnSpPr/>
            <p:nvPr/>
          </p:nvCxnSpPr>
          <p:spPr>
            <a:xfrm flipH="1">
              <a:off x="13409" y="5467"/>
              <a:ext cx="126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889" name="标题 1"/>
          <p:cNvSpPr>
            <a:spLocks noGrp="1"/>
          </p:cNvSpPr>
          <p:nvPr/>
        </p:nvSpPr>
        <p:spPr>
          <a:xfrm>
            <a:off x="1050925" y="212725"/>
            <a:ext cx="7198360" cy="4241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4.2 </a:t>
            </a:r>
            <a:r>
              <a:rPr 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在线阅读</a:t>
            </a:r>
            <a:endParaRPr 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7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2" grpId="0" bldLvl="0" animBg="1"/>
      <p:bldP spid="2" grpId="1" animBg="1"/>
      <p:bldP spid="137217" grpId="0" bldLvl="0" animBg="1"/>
      <p:bldP spid="14" grpId="0" animBg="1"/>
      <p:bldP spid="14" grpId="1" bldLvl="0" animBg="1"/>
      <p:bldP spid="3788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0725" y="756920"/>
            <a:ext cx="10749915" cy="5904865"/>
          </a:xfrm>
          <a:prstGeom prst="rect">
            <a:avLst/>
          </a:prstGeom>
        </p:spPr>
      </p:pic>
      <p:sp>
        <p:nvSpPr>
          <p:cNvPr id="28" name="对话气泡: 圆角矩形 27"/>
          <p:cNvSpPr/>
          <p:nvPr/>
        </p:nvSpPr>
        <p:spPr>
          <a:xfrm>
            <a:off x="2635379" y="892132"/>
            <a:ext cx="3394249" cy="1114770"/>
          </a:xfrm>
          <a:prstGeom prst="wedgeRoundRectCallout">
            <a:avLst>
              <a:gd name="adj1" fmla="val -52952"/>
              <a:gd name="adj2" fmla="val 106892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135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泛读全文 浏览左侧的目录章节，快速了解本文的研究脉络；学会筛选阅读</a:t>
            </a:r>
            <a:endParaRPr lang="zh-CN" altLang="en-US" sz="2135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54288" name="组合 7"/>
          <p:cNvGrpSpPr/>
          <p:nvPr/>
        </p:nvGrpSpPr>
        <p:grpSpPr>
          <a:xfrm>
            <a:off x="260917" y="47447"/>
            <a:ext cx="726886" cy="726886"/>
            <a:chOff x="3541690" y="3278209"/>
            <a:chExt cx="727120" cy="727121"/>
          </a:xfrm>
        </p:grpSpPr>
        <p:sp>
          <p:nvSpPr>
            <p:cNvPr id="18" name="十字星 17"/>
            <p:cNvSpPr/>
            <p:nvPr/>
          </p:nvSpPr>
          <p:spPr>
            <a:xfrm>
              <a:off x="3541690" y="3451257"/>
              <a:ext cx="554072" cy="554073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十字星 19"/>
            <p:cNvSpPr/>
            <p:nvPr/>
          </p:nvSpPr>
          <p:spPr>
            <a:xfrm>
              <a:off x="3922714" y="3278209"/>
              <a:ext cx="346096" cy="346097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cxnSp>
        <p:nvCxnSpPr>
          <p:cNvPr id="22" name="直接连接符 21"/>
          <p:cNvCxnSpPr/>
          <p:nvPr/>
        </p:nvCxnSpPr>
        <p:spPr>
          <a:xfrm>
            <a:off x="1090646" y="625147"/>
            <a:ext cx="3109420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1090646" y="710850"/>
            <a:ext cx="2388883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8"/>
          <p:cNvSpPr txBox="1"/>
          <p:nvPr/>
        </p:nvSpPr>
        <p:spPr>
          <a:xfrm>
            <a:off x="1090646" y="162987"/>
            <a:ext cx="6309622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4.2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在线阅读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75" y="762000"/>
            <a:ext cx="10935335" cy="595630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212725" y="4747260"/>
            <a:ext cx="3479800" cy="1771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左侧的目录帮助快速了解文章脉络，并支持跳转阅读</a:t>
            </a:r>
            <a:endParaRPr lang="zh-CN" altLang="en-US" sz="1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可选中文献进行划线、笔记等操作，还可链接至工具书寻求释义</a:t>
            </a:r>
            <a:endParaRPr lang="zh-CN" altLang="en-US" sz="1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</a:rPr>
              <a:t>文内图表支持原图下载</a:t>
            </a:r>
            <a:endParaRPr lang="en-US" altLang="zh-CN" sz="1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</a:rPr>
              <a:t>支持文内参考文献跳转</a:t>
            </a:r>
            <a:endParaRPr lang="zh-CN" altLang="en-US" sz="1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>
              <a:buFont typeface="Wingdings" panose="05000000000000000000" pitchFamily="2" charset="2"/>
              <a:buNone/>
            </a:pPr>
            <a:endParaRPr lang="zh-CN" altLang="en-US" sz="1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2" grpId="0"/>
      <p:bldP spid="3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21551" t="-510" r="-941" b="510"/>
          <a:stretch>
            <a:fillRect/>
          </a:stretch>
        </p:blipFill>
        <p:spPr>
          <a:xfrm>
            <a:off x="220980" y="1385570"/>
            <a:ext cx="8080206" cy="49104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04005"/>
            <a:ext cx="3806190" cy="27539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930" y="3588385"/>
            <a:ext cx="4601210" cy="32073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7085" y="3963670"/>
            <a:ext cx="4647565" cy="28943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4655" y="1431925"/>
            <a:ext cx="5282565" cy="3889375"/>
          </a:xfrm>
          <a:prstGeom prst="rect">
            <a:avLst/>
          </a:prstGeom>
        </p:spPr>
      </p:pic>
      <p:sp>
        <p:nvSpPr>
          <p:cNvPr id="70664" name="TextBox 4"/>
          <p:cNvSpPr txBox="1"/>
          <p:nvPr/>
        </p:nvSpPr>
        <p:spPr>
          <a:xfrm>
            <a:off x="735013" y="674688"/>
            <a:ext cx="923290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zh-CN" sz="2400" b="1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知网节：以作者、作者机构、关键词、引文、基金等素为节点，延伸与发散，进而构建全球知识网络。</a:t>
            </a:r>
            <a:endParaRPr lang="zh-CN" altLang="zh-CN" sz="2400" b="1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grpSp>
        <p:nvGrpSpPr>
          <p:cNvPr id="92178" name="组合 7"/>
          <p:cNvGrpSpPr/>
          <p:nvPr/>
        </p:nvGrpSpPr>
        <p:grpSpPr>
          <a:xfrm>
            <a:off x="220663" y="96838"/>
            <a:ext cx="727075" cy="727075"/>
            <a:chOff x="3541690" y="3278209"/>
            <a:chExt cx="727120" cy="727121"/>
          </a:xfrm>
        </p:grpSpPr>
        <p:sp>
          <p:nvSpPr>
            <p:cNvPr id="2" name="十字星 1"/>
            <p:cNvSpPr/>
            <p:nvPr/>
          </p:nvSpPr>
          <p:spPr>
            <a:xfrm>
              <a:off x="3541690" y="3451257"/>
              <a:ext cx="554072" cy="554073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" name="十字星 2"/>
            <p:cNvSpPr/>
            <p:nvPr/>
          </p:nvSpPr>
          <p:spPr>
            <a:xfrm>
              <a:off x="3922714" y="3278209"/>
              <a:ext cx="346096" cy="346097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7889" name="标题 1"/>
          <p:cNvSpPr>
            <a:spLocks noGrp="1"/>
          </p:cNvSpPr>
          <p:nvPr/>
        </p:nvSpPr>
        <p:spPr>
          <a:xfrm>
            <a:off x="1050925" y="212725"/>
            <a:ext cx="5192713" cy="4238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4.3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以点到面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知网节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02260" y="4311015"/>
            <a:ext cx="595630" cy="1985010"/>
            <a:chOff x="1086" y="4700"/>
            <a:chExt cx="938" cy="4039"/>
          </a:xfrm>
        </p:grpSpPr>
        <p:cxnSp>
          <p:nvCxnSpPr>
            <p:cNvPr id="14" name="肘形连接符 13"/>
            <p:cNvCxnSpPr/>
            <p:nvPr/>
          </p:nvCxnSpPr>
          <p:spPr>
            <a:xfrm rot="10800000" flipV="1">
              <a:off x="1220" y="4700"/>
              <a:ext cx="650" cy="2056"/>
            </a:xfrm>
            <a:prstGeom prst="bentConnector2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667" name="文本框 15"/>
            <p:cNvSpPr txBox="1"/>
            <p:nvPr/>
          </p:nvSpPr>
          <p:spPr>
            <a:xfrm>
              <a:off x="1086" y="5469"/>
              <a:ext cx="938" cy="3270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wrap="square" anchor="t">
              <a:noAutofit/>
            </a:bodyPr>
            <a:lstStyle/>
            <a:p>
              <a:r>
                <a:rPr lang="zh-CN" altLang="en-US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关键词网络</a:t>
              </a:r>
              <a:endParaRPr lang="zh-CN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281036" y="2284172"/>
            <a:ext cx="5122367" cy="1458762"/>
            <a:chOff x="5554" y="1874"/>
            <a:chExt cx="10350" cy="2368"/>
          </a:xfrm>
        </p:grpSpPr>
        <p:sp>
          <p:nvSpPr>
            <p:cNvPr id="17" name="矩形 16"/>
            <p:cNvSpPr/>
            <p:nvPr/>
          </p:nvSpPr>
          <p:spPr>
            <a:xfrm>
              <a:off x="5554" y="2648"/>
              <a:ext cx="729" cy="34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cxnSp>
          <p:nvCxnSpPr>
            <p:cNvPr id="29" name="肘形连接符 28"/>
            <p:cNvCxnSpPr>
              <a:stCxn id="17" idx="3"/>
            </p:cNvCxnSpPr>
            <p:nvPr/>
          </p:nvCxnSpPr>
          <p:spPr>
            <a:xfrm>
              <a:off x="6283" y="2822"/>
              <a:ext cx="8553" cy="8"/>
            </a:xfrm>
            <a:prstGeom prst="bentConnector3">
              <a:avLst>
                <a:gd name="adj1" fmla="val 49997"/>
              </a:avLst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669" name="文本框 17"/>
            <p:cNvSpPr txBox="1"/>
            <p:nvPr/>
          </p:nvSpPr>
          <p:spPr>
            <a:xfrm>
              <a:off x="12142" y="1874"/>
              <a:ext cx="3762" cy="236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wrap="square" anchor="t">
              <a:noAutofit/>
            </a:bodyPr>
            <a:lstStyle/>
            <a:p>
              <a:r>
                <a:rPr lang="zh-CN" altLang="en-US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学者网络</a:t>
              </a:r>
              <a:endParaRPr lang="zh-CN" alt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70670" name="文本框 22"/>
          <p:cNvSpPr txBox="1"/>
          <p:nvPr/>
        </p:nvSpPr>
        <p:spPr>
          <a:xfrm>
            <a:off x="3324225" y="4972050"/>
            <a:ext cx="490220" cy="1323975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引文网络</a:t>
            </a:r>
            <a:endParaRPr lang="zh-CN" altLang="en-US" sz="2000" b="1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0970" y="4361180"/>
            <a:ext cx="4617720" cy="2434590"/>
          </a:xfrm>
          <a:prstGeom prst="rect">
            <a:avLst/>
          </a:prstGeom>
        </p:spPr>
      </p:pic>
      <p:sp>
        <p:nvSpPr>
          <p:cNvPr id="20" name="文本框 22"/>
          <p:cNvSpPr txBox="1"/>
          <p:nvPr/>
        </p:nvSpPr>
        <p:spPr>
          <a:xfrm>
            <a:off x="6338570" y="4646930"/>
            <a:ext cx="490220" cy="1818640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p>
            <a:r>
              <a:rPr lang="zh-CN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作者机构网络</a:t>
            </a:r>
            <a:endParaRPr lang="zh-CN" altLang="en-US" sz="2000" b="1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1" name="文本框 22"/>
          <p:cNvSpPr txBox="1"/>
          <p:nvPr/>
        </p:nvSpPr>
        <p:spPr>
          <a:xfrm>
            <a:off x="7670165" y="4817110"/>
            <a:ext cx="490220" cy="1818640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p>
            <a:r>
              <a:rPr lang="zh-CN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基金网络</a:t>
            </a:r>
            <a:endParaRPr lang="zh-CN" altLang="en-US" sz="2000" b="1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4" grpId="0"/>
      <p:bldP spid="70670" grpId="0"/>
      <p:bldP spid="70670" grpId="1"/>
      <p:bldP spid="20" grpId="0"/>
      <p:bldP spid="20" grpId="1"/>
      <p:bldP spid="21" grpId="0"/>
      <p:bldP spid="21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3498850" y="437509"/>
            <a:ext cx="5194300" cy="3769360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3900" b="1" i="0" u="none" strike="noStrike" kern="1200" cap="none" spc="0" normalizeH="0" baseline="0" noProof="0" dirty="0">
                <a:ln w="9525">
                  <a:solidFill>
                    <a:srgbClr val="1096AF">
                      <a:lumMod val="50000"/>
                      <a:alpha val="20000"/>
                    </a:srgbClr>
                  </a:solidFill>
                </a:ln>
                <a:gradFill>
                  <a:gsLst>
                    <a:gs pos="0">
                      <a:srgbClr val="0070C0"/>
                    </a:gs>
                    <a:gs pos="59000">
                      <a:srgbClr val="0070C0">
                        <a:alpha val="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05</a:t>
            </a:r>
            <a:endParaRPr kumimoji="0" lang="zh-CN" altLang="en-US" sz="23900" b="1" i="0" u="none" strike="noStrike" kern="1200" cap="none" spc="0" normalizeH="0" baseline="0" noProof="0" dirty="0">
              <a:ln w="9525">
                <a:solidFill>
                  <a:srgbClr val="1096AF">
                    <a:lumMod val="50000"/>
                    <a:alpha val="20000"/>
                  </a:srgbClr>
                </a:solidFill>
              </a:ln>
              <a:gradFill>
                <a:gsLst>
                  <a:gs pos="0">
                    <a:srgbClr val="0070C0"/>
                  </a:gs>
                  <a:gs pos="59000">
                    <a:srgbClr val="0070C0">
                      <a:alpha val="0"/>
                    </a:srgbClr>
                  </a:gs>
                </a:gsLst>
                <a:lin ang="5400000" scaled="1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组合 5"/>
          <p:cNvGrpSpPr/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/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" name="组合 1337"/>
            <p:cNvPicPr>
              <a:picLocks noChangeArrowheads="1"/>
            </p:cNvPicPr>
            <p:nvPr/>
          </p:nvPicPr>
          <p:blipFill>
            <a:blip r:embed="rId1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/>
            <p:cNvPicPr>
              <a:picLocks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矩形: 圆角 19"/>
          <p:cNvSpPr/>
          <p:nvPr/>
        </p:nvSpPr>
        <p:spPr>
          <a:xfrm>
            <a:off x="542849" y="2598662"/>
            <a:ext cx="11106302" cy="1843864"/>
          </a:xfrm>
          <a:prstGeom prst="roundRect">
            <a:avLst>
              <a:gd name="adj" fmla="val 22878"/>
            </a:avLst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959225" y="3141345"/>
            <a:ext cx="4314190" cy="10401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b="1" kern="1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思考与实践</a:t>
            </a:r>
            <a:endParaRPr kumimoji="0" lang="zh-CN" altLang="en-US" sz="4000" b="1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1" name="矩形: 圆角 20"/>
          <p:cNvSpPr/>
          <p:nvPr/>
        </p:nvSpPr>
        <p:spPr>
          <a:xfrm>
            <a:off x="682905" y="2690699"/>
            <a:ext cx="10826190" cy="1642314"/>
          </a:xfrm>
          <a:prstGeom prst="roundRect">
            <a:avLst>
              <a:gd name="adj" fmla="val 22878"/>
            </a:avLst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8045" y="1856105"/>
            <a:ext cx="10346055" cy="4126865"/>
          </a:xfrm>
          <a:prstGeom prst="rect">
            <a:avLst/>
          </a:prstGeom>
        </p:spPr>
      </p:pic>
      <p:sp>
        <p:nvSpPr>
          <p:cNvPr id="25" name="矩形标注"/>
          <p:cNvSpPr/>
          <p:nvPr/>
        </p:nvSpPr>
        <p:spPr bwMode="auto">
          <a:xfrm>
            <a:off x="947632" y="2721065"/>
            <a:ext cx="3026257" cy="1416951"/>
          </a:xfrm>
          <a:prstGeom prst="wedgeRectCallout">
            <a:avLst>
              <a:gd name="adj1" fmla="val 37660"/>
              <a:gd name="adj2" fmla="val 91607"/>
            </a:avLst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依托知网海量文献资源，知网翻译助手可以高质量翻译学术文献。</a:t>
            </a:r>
            <a:endParaRPr lang="zh-CN" altLang="en-US" sz="20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44035" name="组合 7"/>
          <p:cNvGrpSpPr/>
          <p:nvPr/>
        </p:nvGrpSpPr>
        <p:grpSpPr>
          <a:xfrm>
            <a:off x="220606" y="97706"/>
            <a:ext cx="726886" cy="726886"/>
            <a:chOff x="3541690" y="3278209"/>
            <a:chExt cx="727120" cy="727121"/>
          </a:xfrm>
        </p:grpSpPr>
        <p:sp>
          <p:nvSpPr>
            <p:cNvPr id="6" name="十字星 5"/>
            <p:cNvSpPr/>
            <p:nvPr>
              <p:custDataLst>
                <p:tags r:id="rId2"/>
              </p:custDataLst>
            </p:nvPr>
          </p:nvSpPr>
          <p:spPr>
            <a:xfrm>
              <a:off x="3541690" y="3451257"/>
              <a:ext cx="554072" cy="554073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十字星 6"/>
            <p:cNvSpPr/>
            <p:nvPr>
              <p:custDataLst>
                <p:tags r:id="rId3"/>
              </p:custDataLst>
            </p:nvPr>
          </p:nvSpPr>
          <p:spPr>
            <a:xfrm>
              <a:off x="3922714" y="3278209"/>
              <a:ext cx="346096" cy="346097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cxnSp>
        <p:nvCxnSpPr>
          <p:cNvPr id="11" name="直接连接符 10"/>
          <p:cNvCxnSpPr/>
          <p:nvPr>
            <p:custDataLst>
              <p:tags r:id="rId4"/>
            </p:custDataLst>
          </p:nvPr>
        </p:nvCxnSpPr>
        <p:spPr>
          <a:xfrm>
            <a:off x="1050652" y="675405"/>
            <a:ext cx="3109103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>
            <p:custDataLst>
              <p:tags r:id="rId5"/>
            </p:custDataLst>
          </p:nvPr>
        </p:nvCxnSpPr>
        <p:spPr>
          <a:xfrm>
            <a:off x="1050652" y="761108"/>
            <a:ext cx="2388566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8"/>
          <p:cNvSpPr txBox="1"/>
          <p:nvPr>
            <p:custDataLst>
              <p:tags r:id="rId6"/>
            </p:custDataLst>
          </p:nvPr>
        </p:nvSpPr>
        <p:spPr>
          <a:xfrm>
            <a:off x="1050925" y="129540"/>
            <a:ext cx="61182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5.1 文献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阅读有利器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——CNKI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翻译助手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345" y="1010285"/>
            <a:ext cx="11539855" cy="562483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0875" y="1710055"/>
            <a:ext cx="10104120" cy="4364355"/>
          </a:xfrm>
          <a:prstGeom prst="rect">
            <a:avLst/>
          </a:prstGeom>
        </p:spPr>
      </p:pic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DA680B-B80A-2545-AB30-B9870FE9052E}" type="slidenum">
              <a:rPr kumimoji="0" lang="zh-CN" altLang="en-US" b="0" i="0" u="none" strike="noStrike" kern="1200" cap="none" spc="0" normalizeH="0" baseline="0" noProof="0" smtClean="0">
                <a:ln>
                  <a:noFill/>
                </a:ln>
                <a:solidFill>
                  <a:srgbClr val="3D3F41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</a:fld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srgbClr val="3D3F41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4035" name="组合 7"/>
          <p:cNvGrpSpPr/>
          <p:nvPr/>
        </p:nvGrpSpPr>
        <p:grpSpPr>
          <a:xfrm>
            <a:off x="220606" y="97706"/>
            <a:ext cx="726886" cy="726886"/>
            <a:chOff x="3541690" y="3278209"/>
            <a:chExt cx="727120" cy="727121"/>
          </a:xfrm>
        </p:grpSpPr>
        <p:sp>
          <p:nvSpPr>
            <p:cNvPr id="6" name="十字星 5"/>
            <p:cNvSpPr/>
            <p:nvPr>
              <p:custDataLst>
                <p:tags r:id="rId2"/>
              </p:custDataLst>
            </p:nvPr>
          </p:nvSpPr>
          <p:spPr>
            <a:xfrm>
              <a:off x="3541690" y="3451257"/>
              <a:ext cx="554072" cy="554073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十字星 6"/>
            <p:cNvSpPr/>
            <p:nvPr>
              <p:custDataLst>
                <p:tags r:id="rId3"/>
              </p:custDataLst>
            </p:nvPr>
          </p:nvSpPr>
          <p:spPr>
            <a:xfrm>
              <a:off x="3922714" y="3278209"/>
              <a:ext cx="346096" cy="346097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cxnSp>
        <p:nvCxnSpPr>
          <p:cNvPr id="11" name="直接连接符 10"/>
          <p:cNvCxnSpPr/>
          <p:nvPr>
            <p:custDataLst>
              <p:tags r:id="rId4"/>
            </p:custDataLst>
          </p:nvPr>
        </p:nvCxnSpPr>
        <p:spPr>
          <a:xfrm>
            <a:off x="1050652" y="675405"/>
            <a:ext cx="3109103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>
            <p:custDataLst>
              <p:tags r:id="rId5"/>
            </p:custDataLst>
          </p:nvPr>
        </p:nvCxnSpPr>
        <p:spPr>
          <a:xfrm>
            <a:off x="1050652" y="761108"/>
            <a:ext cx="2388566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8"/>
          <p:cNvSpPr txBox="1"/>
          <p:nvPr>
            <p:custDataLst>
              <p:tags r:id="rId6"/>
            </p:custDataLst>
          </p:nvPr>
        </p:nvSpPr>
        <p:spPr>
          <a:xfrm>
            <a:off x="1050651" y="129742"/>
            <a:ext cx="5273889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5.2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引经据典有书气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工具书</a:t>
            </a:r>
            <a:endParaRPr 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5115" y="932815"/>
            <a:ext cx="9359265" cy="5569585"/>
          </a:xfrm>
          <a:prstGeom prst="rect">
            <a:avLst/>
          </a:prstGeom>
        </p:spPr>
      </p:pic>
      <p:sp>
        <p:nvSpPr>
          <p:cNvPr id="25" name="矩形标注"/>
          <p:cNvSpPr/>
          <p:nvPr>
            <p:custDataLst>
              <p:tags r:id="rId8"/>
            </p:custDataLst>
          </p:nvPr>
        </p:nvSpPr>
        <p:spPr bwMode="auto">
          <a:xfrm>
            <a:off x="3210560" y="3352800"/>
            <a:ext cx="4318635" cy="1367155"/>
          </a:xfrm>
          <a:prstGeom prst="wedgeRectCallout">
            <a:avLst>
              <a:gd name="adj1" fmla="val -51392"/>
              <a:gd name="adj2" fmla="val -114811"/>
            </a:avLst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收录我国200多家出版社正式出版的14000多部工具书，2200多万词条，400多万张图片。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标题 7"/>
          <p:cNvSpPr>
            <a:spLocks noGrp="1"/>
          </p:cNvSpPr>
          <p:nvPr>
            <p:ph type="title"/>
          </p:nvPr>
        </p:nvSpPr>
        <p:spPr>
          <a:xfrm>
            <a:off x="1050925" y="119063"/>
            <a:ext cx="2924175" cy="704850"/>
          </a:xfrm>
        </p:spPr>
        <p:txBody>
          <a:bodyPr anchor="ctr"/>
          <a:lstStyle/>
          <a:p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认识知网</a:t>
            </a:r>
            <a:endParaRPr lang="zh-CN" altLang="en-US" sz="28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28685" name="组合 7"/>
          <p:cNvGrpSpPr/>
          <p:nvPr/>
        </p:nvGrpSpPr>
        <p:grpSpPr>
          <a:xfrm>
            <a:off x="220663" y="96838"/>
            <a:ext cx="727075" cy="727075"/>
            <a:chOff x="3541690" y="3278209"/>
            <a:chExt cx="727120" cy="727121"/>
          </a:xfrm>
        </p:grpSpPr>
        <p:sp>
          <p:nvSpPr>
            <p:cNvPr id="18" name="十字星 17"/>
            <p:cNvSpPr/>
            <p:nvPr/>
          </p:nvSpPr>
          <p:spPr>
            <a:xfrm>
              <a:off x="3541690" y="3451257"/>
              <a:ext cx="554072" cy="554073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十字星 18"/>
            <p:cNvSpPr/>
            <p:nvPr/>
          </p:nvSpPr>
          <p:spPr>
            <a:xfrm>
              <a:off x="3922714" y="3278209"/>
              <a:ext cx="346096" cy="346097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cxnSp>
        <p:nvCxnSpPr>
          <p:cNvPr id="20" name="直接连接符 19"/>
          <p:cNvCxnSpPr/>
          <p:nvPr/>
        </p:nvCxnSpPr>
        <p:spPr>
          <a:xfrm>
            <a:off x="1050925" y="674688"/>
            <a:ext cx="3109913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050925" y="760413"/>
            <a:ext cx="2389188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组合 29"/>
          <p:cNvGrpSpPr/>
          <p:nvPr/>
        </p:nvGrpSpPr>
        <p:grpSpPr>
          <a:xfrm>
            <a:off x="8725291" y="7066063"/>
            <a:ext cx="222188" cy="222188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31" name="椭圆 30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2" name="椭圆 31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trike="noStrike" noProof="1"/>
            </a:p>
          </p:txBody>
        </p:sp>
      </p:grpSp>
      <p:pic>
        <p:nvPicPr>
          <p:cNvPr id="116743" name="图片 16" descr="图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060" y="971550"/>
            <a:ext cx="10086975" cy="55854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1345" y="1076325"/>
            <a:ext cx="11506200" cy="5280025"/>
          </a:xfrm>
          <a:prstGeom prst="rect">
            <a:avLst/>
          </a:prstGeom>
        </p:spPr>
      </p:pic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DA680B-B80A-2545-AB30-B9870FE9052E}" type="slidenum">
              <a:rPr kumimoji="0" lang="zh-CN" altLang="en-US" b="0" i="0" u="none" strike="noStrike" kern="1200" cap="none" spc="0" normalizeH="0" baseline="0" noProof="0" smtClean="0">
                <a:ln>
                  <a:noFill/>
                </a:ln>
                <a:solidFill>
                  <a:srgbClr val="3D3F41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</a:fld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srgbClr val="3D3F41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4035" name="组合 7"/>
          <p:cNvGrpSpPr/>
          <p:nvPr/>
        </p:nvGrpSpPr>
        <p:grpSpPr>
          <a:xfrm>
            <a:off x="220606" y="97706"/>
            <a:ext cx="726886" cy="726886"/>
            <a:chOff x="3541690" y="3278209"/>
            <a:chExt cx="727120" cy="727121"/>
          </a:xfrm>
        </p:grpSpPr>
        <p:sp>
          <p:nvSpPr>
            <p:cNvPr id="6" name="十字星 5"/>
            <p:cNvSpPr/>
            <p:nvPr>
              <p:custDataLst>
                <p:tags r:id="rId2"/>
              </p:custDataLst>
            </p:nvPr>
          </p:nvSpPr>
          <p:spPr>
            <a:xfrm>
              <a:off x="3541690" y="3451257"/>
              <a:ext cx="554072" cy="554073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十字星 6"/>
            <p:cNvSpPr/>
            <p:nvPr>
              <p:custDataLst>
                <p:tags r:id="rId3"/>
              </p:custDataLst>
            </p:nvPr>
          </p:nvSpPr>
          <p:spPr>
            <a:xfrm>
              <a:off x="3922714" y="3278209"/>
              <a:ext cx="346096" cy="346097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cxnSp>
        <p:nvCxnSpPr>
          <p:cNvPr id="11" name="直接连接符 10"/>
          <p:cNvCxnSpPr/>
          <p:nvPr>
            <p:custDataLst>
              <p:tags r:id="rId4"/>
            </p:custDataLst>
          </p:nvPr>
        </p:nvCxnSpPr>
        <p:spPr>
          <a:xfrm>
            <a:off x="1050652" y="675405"/>
            <a:ext cx="3109103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>
            <p:custDataLst>
              <p:tags r:id="rId5"/>
            </p:custDataLst>
          </p:nvPr>
        </p:nvCxnSpPr>
        <p:spPr>
          <a:xfrm>
            <a:off x="1050652" y="761108"/>
            <a:ext cx="2388566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8"/>
          <p:cNvSpPr txBox="1"/>
          <p:nvPr>
            <p:custDataLst>
              <p:tags r:id="rId6"/>
            </p:custDataLst>
          </p:nvPr>
        </p:nvSpPr>
        <p:spPr>
          <a:xfrm>
            <a:off x="1050925" y="129540"/>
            <a:ext cx="601154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5.3 </a:t>
            </a:r>
            <a:r>
              <a:rPr 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论文发表有底气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个人查重</a:t>
            </a:r>
            <a:endParaRPr 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420" y="932815"/>
            <a:ext cx="10713085" cy="573532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94958" y="358219"/>
            <a:ext cx="11602085" cy="6253815"/>
            <a:chOff x="465" y="593"/>
            <a:chExt cx="18271" cy="9674"/>
          </a:xfrm>
        </p:grpSpPr>
        <p:grpSp>
          <p:nvGrpSpPr>
            <p:cNvPr id="3" name="组合 2"/>
            <p:cNvGrpSpPr/>
            <p:nvPr/>
          </p:nvGrpSpPr>
          <p:grpSpPr>
            <a:xfrm rot="5400000">
              <a:off x="4763" y="-3705"/>
              <a:ext cx="9674" cy="18270"/>
              <a:chOff x="10605" y="1800"/>
              <a:chExt cx="7500" cy="6945"/>
            </a:xfrm>
          </p:grpSpPr>
          <p:cxnSp>
            <p:nvCxnSpPr>
              <p:cNvPr id="6" name="直接连接符 5"/>
              <p:cNvCxnSpPr/>
              <p:nvPr/>
            </p:nvCxnSpPr>
            <p:spPr>
              <a:xfrm>
                <a:off x="10605" y="1800"/>
                <a:ext cx="7500" cy="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直接连接符 6"/>
              <p:cNvCxnSpPr/>
              <p:nvPr/>
            </p:nvCxnSpPr>
            <p:spPr>
              <a:xfrm>
                <a:off x="18105" y="1800"/>
                <a:ext cx="0" cy="694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7"/>
              <p:cNvCxnSpPr/>
              <p:nvPr/>
            </p:nvCxnSpPr>
            <p:spPr>
              <a:xfrm>
                <a:off x="10605" y="8745"/>
                <a:ext cx="7500" cy="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" name="直接连接符 3"/>
            <p:cNvCxnSpPr/>
            <p:nvPr/>
          </p:nvCxnSpPr>
          <p:spPr>
            <a:xfrm flipH="1">
              <a:off x="465" y="593"/>
              <a:ext cx="6975" cy="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>
              <a:off x="11685" y="593"/>
              <a:ext cx="7051" cy="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 Box 42"/>
          <p:cNvSpPr txBox="1">
            <a:spLocks noChangeArrowheads="1"/>
          </p:cNvSpPr>
          <p:nvPr/>
        </p:nvSpPr>
        <p:spPr bwMode="auto">
          <a:xfrm>
            <a:off x="4937507" y="115378"/>
            <a:ext cx="231648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知网操作指南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562975" y="1271905"/>
            <a:ext cx="3028315" cy="28708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b="1">
                <a:solidFill>
                  <a:srgbClr val="0065AC"/>
                </a:solidFill>
              </a:rPr>
              <a:t>温馨提示:</a:t>
            </a:r>
            <a:r>
              <a:rPr lang="zh-CN" sz="2000" b="1">
                <a:solidFill>
                  <a:srgbClr val="0065AC"/>
                </a:solidFill>
              </a:rPr>
              <a:t>更多操作技巧，可登录网址</a:t>
            </a:r>
            <a:r>
              <a:rPr lang="en-US" altLang="zh-CN" sz="2000" b="1">
                <a:solidFill>
                  <a:srgbClr val="0065AC"/>
                </a:solidFill>
              </a:rPr>
              <a:t>https://piccache.cnki.net/kdn/index/newhelper/manual.html#framequick-1</a:t>
            </a:r>
            <a:endParaRPr lang="en-US" altLang="zh-CN" sz="2000" b="1">
              <a:solidFill>
                <a:srgbClr val="0065AC"/>
              </a:solidFill>
            </a:endParaRPr>
          </a:p>
          <a:p>
            <a:r>
              <a:rPr lang="zh-CN" altLang="en-US" sz="2000" b="1">
                <a:solidFill>
                  <a:srgbClr val="0065AC"/>
                </a:solidFill>
              </a:rPr>
              <a:t>进行查看。</a:t>
            </a:r>
            <a:endParaRPr lang="zh-CN" altLang="en-US" sz="2000" b="1">
              <a:solidFill>
                <a:srgbClr val="0065AC"/>
              </a:solidFill>
            </a:endParaRPr>
          </a:p>
          <a:p>
            <a:endParaRPr lang="zh-CN" altLang="en-US" sz="2000" b="1">
              <a:solidFill>
                <a:srgbClr val="0065AC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0055" y="678815"/>
            <a:ext cx="7978140" cy="578739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94958" y="358219"/>
            <a:ext cx="11602085" cy="6253815"/>
            <a:chOff x="465" y="593"/>
            <a:chExt cx="18271" cy="9674"/>
          </a:xfrm>
        </p:grpSpPr>
        <p:grpSp>
          <p:nvGrpSpPr>
            <p:cNvPr id="3" name="组合 2"/>
            <p:cNvGrpSpPr/>
            <p:nvPr/>
          </p:nvGrpSpPr>
          <p:grpSpPr>
            <a:xfrm rot="5400000">
              <a:off x="4763" y="-3705"/>
              <a:ext cx="9674" cy="18270"/>
              <a:chOff x="10605" y="1800"/>
              <a:chExt cx="7500" cy="6945"/>
            </a:xfrm>
          </p:grpSpPr>
          <p:cxnSp>
            <p:nvCxnSpPr>
              <p:cNvPr id="6" name="直接连接符 5"/>
              <p:cNvCxnSpPr/>
              <p:nvPr/>
            </p:nvCxnSpPr>
            <p:spPr>
              <a:xfrm>
                <a:off x="10605" y="1800"/>
                <a:ext cx="7500" cy="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直接连接符 6"/>
              <p:cNvCxnSpPr/>
              <p:nvPr/>
            </p:nvCxnSpPr>
            <p:spPr>
              <a:xfrm>
                <a:off x="18105" y="1800"/>
                <a:ext cx="0" cy="694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7"/>
              <p:cNvCxnSpPr/>
              <p:nvPr/>
            </p:nvCxnSpPr>
            <p:spPr>
              <a:xfrm>
                <a:off x="10605" y="8745"/>
                <a:ext cx="7500" cy="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" name="直接连接符 3"/>
            <p:cNvCxnSpPr/>
            <p:nvPr/>
          </p:nvCxnSpPr>
          <p:spPr>
            <a:xfrm flipH="1">
              <a:off x="465" y="593"/>
              <a:ext cx="6975" cy="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>
              <a:off x="11685" y="593"/>
              <a:ext cx="7051" cy="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 Box 42"/>
          <p:cNvSpPr txBox="1">
            <a:spLocks noChangeArrowheads="1"/>
          </p:cNvSpPr>
          <p:nvPr/>
        </p:nvSpPr>
        <p:spPr bwMode="auto">
          <a:xfrm>
            <a:off x="4759707" y="115378"/>
            <a:ext cx="267208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中国知网手机端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5" name="图片 14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2915" y="862965"/>
            <a:ext cx="11265535" cy="475678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2348865" y="5786755"/>
            <a:ext cx="7337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0065AC"/>
                </a:solidFill>
              </a:rPr>
              <a:t>温馨提示:可在手机应用商店搜索</a:t>
            </a:r>
            <a:r>
              <a:rPr lang="en-US" altLang="zh-CN" sz="2000" b="1">
                <a:solidFill>
                  <a:srgbClr val="0065AC"/>
                </a:solidFill>
              </a:rPr>
              <a:t>“</a:t>
            </a:r>
            <a:r>
              <a:rPr lang="zh-CN" altLang="en-US" sz="2000" b="1">
                <a:solidFill>
                  <a:srgbClr val="0065AC"/>
                </a:solidFill>
              </a:rPr>
              <a:t>全球学术快报</a:t>
            </a:r>
            <a:r>
              <a:rPr lang="en-US" altLang="zh-CN" sz="2000" b="1">
                <a:solidFill>
                  <a:srgbClr val="0065AC"/>
                </a:solidFill>
              </a:rPr>
              <a:t>”</a:t>
            </a:r>
            <a:r>
              <a:rPr lang="zh-CN" altLang="en-US" sz="2000" b="1">
                <a:solidFill>
                  <a:srgbClr val="0065AC"/>
                </a:solidFill>
              </a:rPr>
              <a:t>。</a:t>
            </a:r>
            <a:endParaRPr lang="zh-CN" altLang="en-US" sz="2000" b="1">
              <a:solidFill>
                <a:srgbClr val="0065AC"/>
              </a:solidFill>
            </a:endParaRPr>
          </a:p>
          <a:p>
            <a:r>
              <a:rPr lang="zh-CN" altLang="en-US" sz="2000" b="1">
                <a:solidFill>
                  <a:srgbClr val="0065AC"/>
                </a:solidFill>
              </a:rPr>
              <a:t> 安装后，注册个人账号，</a:t>
            </a:r>
            <a:r>
              <a:rPr lang="en-US" altLang="zh-CN" sz="2000" b="1">
                <a:solidFill>
                  <a:srgbClr val="0065AC"/>
                </a:solidFill>
              </a:rPr>
              <a:t>IP</a:t>
            </a:r>
            <a:r>
              <a:rPr lang="zh-CN" altLang="en-US" sz="2000" b="1">
                <a:solidFill>
                  <a:srgbClr val="0065AC"/>
                </a:solidFill>
              </a:rPr>
              <a:t>关联学校即可。</a:t>
            </a:r>
            <a:endParaRPr lang="zh-CN" altLang="en-US" sz="2000" b="1">
              <a:solidFill>
                <a:srgbClr val="0065AC"/>
              </a:solidFill>
            </a:endParaRPr>
          </a:p>
        </p:txBody>
      </p:sp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1058545" y="1837690"/>
            <a:ext cx="10657205" cy="2584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R="0" lvl="0" indent="0" algn="ctr" defTabSz="4572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12700" dist="25400" dir="2700000" algn="tl" rotWithShape="0">
                    <a:prstClr val="black">
                      <a:alpha val="29000"/>
                    </a:prst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字体管家幻影伯爵" panose="02010600060101010101" pitchFamily="2" charset="-122"/>
              </a:rPr>
              <a:t>希望CNKI能助力你的研究和学习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12700" dist="25400" dir="2700000" algn="tl" rotWithShape="0">
                  <a:prstClr val="black">
                    <a:alpha val="29000"/>
                  </a:prst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字体管家幻影伯爵" panose="02010600060101010101" pitchFamily="2" charset="-122"/>
            </a:endParaRPr>
          </a:p>
          <a:p>
            <a:pPr marR="0" lvl="0" indent="0" algn="ctr" defTabSz="4572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12700" dist="25400" dir="2700000" algn="tl" rotWithShape="0">
                    <a:prstClr val="black">
                      <a:alpha val="29000"/>
                    </a:prst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字体管家幻影伯爵" panose="02010600060101010101" pitchFamily="2" charset="-122"/>
              </a:rPr>
              <a:t>谢 谢!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12700" dist="25400" dir="2700000" algn="tl" rotWithShape="0">
                  <a:prstClr val="black">
                    <a:alpha val="29000"/>
                  </a:prst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字体管家幻影伯爵" panose="02010600060101010101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gradFill flip="none" rotWithShape="1">
              <a:gsLst>
                <a:gs pos="31000">
                  <a:schemeClr val="tx1">
                    <a:lumMod val="95000"/>
                    <a:lumOff val="5000"/>
                    <a:alpha val="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lin ang="189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27613" y="165103"/>
            <a:ext cx="2592665" cy="709322"/>
          </a:xfrm>
          <a:prstGeom prst="rect">
            <a:avLst/>
          </a:prstGeom>
        </p:spPr>
      </p:pic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171039" y="327795"/>
            <a:ext cx="10989682" cy="94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defTabSz="912495" eaLnBrk="1" hangingPunct="1">
              <a:lnSpc>
                <a:spcPct val="130000"/>
              </a:lnSpc>
              <a:defRPr/>
            </a:pPr>
            <a:r>
              <a:rPr lang="zh-CN" altLang="en-US" sz="2135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合作单位：</a:t>
            </a:r>
            <a:r>
              <a:rPr lang="en-US" altLang="zh-CN" sz="2135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70</a:t>
            </a:r>
            <a:r>
              <a:rPr lang="zh-CN" altLang="en-US" sz="2135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多个国家和地区，</a:t>
            </a:r>
            <a:r>
              <a:rPr lang="en-US" altLang="zh-CN" sz="2135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800</a:t>
            </a:r>
            <a:r>
              <a:rPr lang="zh-CN" altLang="en-US" sz="2135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多家出版社 </a:t>
            </a:r>
            <a:endParaRPr lang="zh-CN" altLang="en-US" sz="2135" b="1" i="1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pitchFamily="34" charset="-122"/>
              <a:sym typeface="+mn-ea"/>
            </a:endParaRPr>
          </a:p>
          <a:p>
            <a:pPr algn="l" defTabSz="912495" eaLnBrk="1" hangingPunct="1">
              <a:lnSpc>
                <a:spcPct val="130000"/>
              </a:lnSpc>
              <a:defRPr/>
            </a:pPr>
            <a:r>
              <a:rPr lang="zh-CN" altLang="en-US" sz="2135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用户总量：</a:t>
            </a:r>
            <a:r>
              <a:rPr lang="en-US" altLang="zh-CN" sz="2135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3.3</a:t>
            </a:r>
            <a:r>
              <a:rPr lang="zh-CN" altLang="en-US" sz="2135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万家机构用户，</a:t>
            </a:r>
            <a:r>
              <a:rPr lang="en-US" altLang="zh-CN" sz="2135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1.7</a:t>
            </a:r>
            <a:r>
              <a:rPr lang="zh-CN" altLang="en-US" sz="2135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亿个人读者     </a:t>
            </a:r>
            <a:endParaRPr lang="zh-CN" altLang="en-US" sz="2135" b="1" i="1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pitchFamily="34" charset="-122"/>
            </a:endParaRPr>
          </a:p>
        </p:txBody>
      </p:sp>
      <p:grpSp>
        <p:nvGrpSpPr>
          <p:cNvPr id="112" name="组合 111"/>
          <p:cNvGrpSpPr/>
          <p:nvPr>
            <p:custDataLst>
              <p:tags r:id="rId2"/>
            </p:custDataLst>
          </p:nvPr>
        </p:nvGrpSpPr>
        <p:grpSpPr>
          <a:xfrm>
            <a:off x="263985" y="1383096"/>
            <a:ext cx="11689423" cy="5115119"/>
            <a:chOff x="355" y="1692"/>
            <a:chExt cx="18469" cy="8788"/>
          </a:xfrm>
        </p:grpSpPr>
        <p:grpSp>
          <p:nvGrpSpPr>
            <p:cNvPr id="4" name="组合 3"/>
            <p:cNvGrpSpPr/>
            <p:nvPr/>
          </p:nvGrpSpPr>
          <p:grpSpPr>
            <a:xfrm>
              <a:off x="355" y="1692"/>
              <a:ext cx="18469" cy="8788"/>
              <a:chOff x="142234" y="912098"/>
              <a:chExt cx="11727839" cy="5580302"/>
            </a:xfrm>
          </p:grpSpPr>
          <p:grpSp>
            <p:nvGrpSpPr>
              <p:cNvPr id="5" name="组合 22"/>
              <p:cNvGrpSpPr/>
              <p:nvPr/>
            </p:nvGrpSpPr>
            <p:grpSpPr>
              <a:xfrm>
                <a:off x="142234" y="912098"/>
                <a:ext cx="11727839" cy="5580302"/>
                <a:chOff x="-6350" y="890058"/>
                <a:chExt cx="11728450" cy="5580592"/>
              </a:xfrm>
            </p:grpSpPr>
            <p:sp>
              <p:nvSpPr>
                <p:cNvPr id="7" name="矩形 3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152424" y="1971886"/>
                  <a:ext cx="2862269" cy="36786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r>
                    <a:rPr lang="en-US" altLang="zh-CN" sz="1600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——</a:t>
                  </a:r>
                  <a:r>
                    <a:rPr lang="zh-CN" altLang="zh-CN" sz="1600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全球领军学术</a:t>
                  </a:r>
                  <a:r>
                    <a:rPr lang="zh-CN" altLang="zh-CN" sz="1600" b="1" dirty="0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出版集团</a:t>
                  </a:r>
                  <a:endParaRPr lang="zh-CN" altLang="zh-CN" sz="16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pic>
              <p:nvPicPr>
                <p:cNvPr id="8" name="Picture 2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5880" y="2429510"/>
                  <a:ext cx="666750" cy="693738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</p:pic>
            <p:sp>
              <p:nvSpPr>
                <p:cNvPr id="9" name="矩形 12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4401146" y="890058"/>
                  <a:ext cx="2565544" cy="36786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r>
                    <a:rPr lang="en-US" altLang="zh-CN" sz="1600" b="1" dirty="0">
                      <a:latin typeface="Calibri" panose="020F0502020204030204" pitchFamily="34" charset="0"/>
                      <a:ea typeface="宋体" panose="02010600030101010101" pitchFamily="2" charset="-122"/>
                    </a:rPr>
                    <a:t>——</a:t>
                  </a:r>
                  <a:r>
                    <a:rPr lang="zh-CN" altLang="en-US" sz="1600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国际知名的</a:t>
                  </a:r>
                  <a:r>
                    <a:rPr lang="zh-CN" altLang="en-US" sz="1600" b="1" dirty="0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学协会</a:t>
                  </a:r>
                  <a:endParaRPr lang="zh-CN" altLang="en-US" sz="16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pic>
              <p:nvPicPr>
                <p:cNvPr id="10" name="Picture 8"/>
                <p:cNvPicPr>
                  <a:picLocks noChangeAspect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8"/>
                <a:srcRect l="3134" t="2668"/>
                <a:stretch>
                  <a:fillRect/>
                </a:stretch>
              </p:blipFill>
              <p:spPr>
                <a:xfrm>
                  <a:off x="3142168" y="1333233"/>
                  <a:ext cx="843959" cy="671865"/>
                </a:xfrm>
                <a:prstGeom prst="rect">
                  <a:avLst/>
                </a:prstGeom>
                <a:noFill/>
                <a:ln w="9525" cap="flat" cmpd="sng">
                  <a:noFill/>
                  <a:prstDash val="solid"/>
                  <a:miter/>
                  <a:headEnd type="none" w="med" len="med"/>
                  <a:tailEnd type="none" w="med" len="med"/>
                </a:ln>
              </p:spPr>
            </p:pic>
            <p:pic>
              <p:nvPicPr>
                <p:cNvPr id="29" name="Picture 9"/>
                <p:cNvPicPr>
                  <a:picLocks noChangeAspect="1"/>
                </p:cNvPicPr>
                <p:nvPr>
                  <p:custDataLst>
                    <p:tags r:id="rId9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992053" y="1300798"/>
                  <a:ext cx="1036637" cy="676275"/>
                </a:xfrm>
                <a:prstGeom prst="rect">
                  <a:avLst/>
                </a:prstGeom>
                <a:noFill/>
                <a:ln w="9525" cap="flat" cmpd="sng">
                  <a:noFill/>
                  <a:prstDash val="solid"/>
                  <a:miter/>
                  <a:headEnd type="none" w="med" len="med"/>
                  <a:tailEnd type="none" w="med" len="med"/>
                </a:ln>
              </p:spPr>
            </p:pic>
            <p:sp>
              <p:nvSpPr>
                <p:cNvPr id="30" name="TextBox 16"/>
                <p:cNvSpPr txBox="1"/>
                <p:nvPr>
                  <p:custDataLst>
                    <p:tags r:id="rId11"/>
                  </p:custDataLst>
                </p:nvPr>
              </p:nvSpPr>
              <p:spPr>
                <a:xfrm>
                  <a:off x="2734252" y="1997301"/>
                  <a:ext cx="1332508" cy="27849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r>
                    <a:rPr lang="zh-CN" altLang="zh-CN" sz="1065" dirty="0">
                      <a:latin typeface="Arial" panose="020B0604020202020204" pitchFamily="34" charset="0"/>
                      <a:ea typeface="宋体" panose="02010600030101010101" pitchFamily="2" charset="-122"/>
                    </a:rPr>
                    <a:t>美国计算机协</a:t>
                  </a:r>
                  <a:r>
                    <a:rPr lang="zh-CN" altLang="en-US" sz="1065" dirty="0">
                      <a:latin typeface="Arial" panose="020B0604020202020204" pitchFamily="34" charset="0"/>
                      <a:ea typeface="宋体" panose="02010600030101010101" pitchFamily="2" charset="-122"/>
                    </a:rPr>
                    <a:t>会</a:t>
                  </a:r>
                  <a:endParaRPr lang="zh-CN" altLang="en-US" sz="1065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1" name="TextBox 17"/>
                <p:cNvSpPr txBox="1"/>
                <p:nvPr>
                  <p:custDataLst>
                    <p:tags r:id="rId12"/>
                  </p:custDataLst>
                </p:nvPr>
              </p:nvSpPr>
              <p:spPr>
                <a:xfrm>
                  <a:off x="4971235" y="2012077"/>
                  <a:ext cx="1207665" cy="27849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r>
                    <a:rPr lang="zh-CN" altLang="en-US" sz="1065" dirty="0">
                      <a:latin typeface="Arial" panose="020B0604020202020204" pitchFamily="34" charset="0"/>
                      <a:ea typeface="宋体" panose="02010600030101010101" pitchFamily="2" charset="-122"/>
                    </a:rPr>
                    <a:t>英国物理学会</a:t>
                  </a:r>
                  <a:endParaRPr lang="zh-CN" altLang="en-US" sz="1065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pic>
              <p:nvPicPr>
                <p:cNvPr id="12" name="Picture 12"/>
                <p:cNvPicPr>
                  <a:picLocks noChangeAspect="1"/>
                </p:cNvPicPr>
                <p:nvPr>
                  <p:custDataLst>
                    <p:tags r:id="rId13"/>
                  </p:custDataLst>
                </p:nvPr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004628" y="1308735"/>
                  <a:ext cx="989012" cy="676275"/>
                </a:xfrm>
                <a:prstGeom prst="rect">
                  <a:avLst/>
                </a:prstGeom>
                <a:noFill/>
                <a:ln w="9525" cap="flat" cmpd="sng">
                  <a:noFill/>
                  <a:prstDash val="solid"/>
                  <a:miter/>
                  <a:headEnd type="none" w="med" len="med"/>
                  <a:tailEnd type="none" w="med" len="med"/>
                </a:ln>
              </p:spPr>
            </p:pic>
            <p:sp>
              <p:nvSpPr>
                <p:cNvPr id="33" name="TextBox 19"/>
                <p:cNvSpPr txBox="1"/>
                <p:nvPr>
                  <p:custDataLst>
                    <p:tags r:id="rId15"/>
                  </p:custDataLst>
                </p:nvPr>
              </p:nvSpPr>
              <p:spPr>
                <a:xfrm>
                  <a:off x="3806033" y="2010230"/>
                  <a:ext cx="1499815" cy="27849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r>
                    <a:rPr lang="zh-CN" altLang="en-US" sz="1065" dirty="0">
                      <a:latin typeface="Arial" panose="020B0604020202020204" pitchFamily="34" charset="0"/>
                      <a:ea typeface="宋体" panose="02010600030101010101" pitchFamily="2" charset="-122"/>
                    </a:rPr>
                    <a:t>国际光学工程学会</a:t>
                  </a:r>
                  <a:endParaRPr lang="zh-CN" altLang="en-US" sz="1065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pic>
              <p:nvPicPr>
                <p:cNvPr id="34" name="Picture 15"/>
                <p:cNvPicPr>
                  <a:picLocks noChangeAspect="1"/>
                </p:cNvPicPr>
                <p:nvPr>
                  <p:custDataLst>
                    <p:tags r:id="rId16"/>
                  </p:custDataLst>
                </p:nvPr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041390" y="1308735"/>
                  <a:ext cx="989013" cy="676275"/>
                </a:xfrm>
                <a:prstGeom prst="rect">
                  <a:avLst/>
                </a:prstGeom>
                <a:noFill/>
                <a:ln w="9525" cap="flat" cmpd="sng">
                  <a:noFill/>
                  <a:prstDash val="solid"/>
                  <a:miter/>
                  <a:headEnd type="none" w="med" len="med"/>
                  <a:tailEnd type="none" w="med" len="med"/>
                </a:ln>
              </p:spPr>
            </p:pic>
            <p:sp>
              <p:nvSpPr>
                <p:cNvPr id="35" name="TextBox 25"/>
                <p:cNvSpPr txBox="1"/>
                <p:nvPr>
                  <p:custDataLst>
                    <p:tags r:id="rId18"/>
                  </p:custDataLst>
                </p:nvPr>
              </p:nvSpPr>
              <p:spPr>
                <a:xfrm>
                  <a:off x="5965733" y="2025929"/>
                  <a:ext cx="1538881" cy="27849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r>
                    <a:rPr lang="zh-CN" altLang="en-US" sz="1065" dirty="0">
                      <a:latin typeface="Arial" panose="020B0604020202020204" pitchFamily="34" charset="0"/>
                      <a:ea typeface="宋体" panose="02010600030101010101" pitchFamily="2" charset="-122"/>
                    </a:rPr>
                    <a:t>英国工程技术学会</a:t>
                  </a:r>
                  <a:endParaRPr lang="zh-CN" altLang="en-US" sz="1065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pic>
              <p:nvPicPr>
                <p:cNvPr id="36" name="Picture 4"/>
                <p:cNvPicPr>
                  <a:picLocks noChangeAspect="1"/>
                </p:cNvPicPr>
                <p:nvPr>
                  <p:custDataLst>
                    <p:tags r:id="rId19"/>
                  </p:custDataLst>
                </p:nvPr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958975" y="4257675"/>
                  <a:ext cx="893763" cy="557213"/>
                </a:xfrm>
                <a:prstGeom prst="rect">
                  <a:avLst/>
                </a:prstGeom>
                <a:noFill/>
                <a:ln w="9525" cap="flat" cmpd="sng">
                  <a:noFill/>
                  <a:prstDash val="solid"/>
                  <a:miter/>
                  <a:headEnd type="none" w="med" len="med"/>
                  <a:tailEnd type="none" w="med" len="med"/>
                </a:ln>
              </p:spPr>
            </p:pic>
            <p:sp>
              <p:nvSpPr>
                <p:cNvPr id="37" name="TextBox 8"/>
                <p:cNvSpPr txBox="1"/>
                <p:nvPr>
                  <p:custDataLst>
                    <p:tags r:id="rId21"/>
                  </p:custDataLst>
                </p:nvPr>
              </p:nvSpPr>
              <p:spPr>
                <a:xfrm>
                  <a:off x="1952625" y="4894263"/>
                  <a:ext cx="1339850" cy="54868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>
                  <a:spAutoFit/>
                </a:bodyPr>
                <a:p>
                  <a:r>
                    <a:rPr lang="zh-CN" altLang="en-US" sz="1335" dirty="0">
                      <a:latin typeface="Calibri" panose="020F0502020204030204" pitchFamily="34" charset="0"/>
                      <a:ea typeface="宋体" panose="02010600030101010101" pitchFamily="2" charset="-122"/>
                    </a:rPr>
                    <a:t>麻省理工大学出版社</a:t>
                  </a:r>
                  <a:endParaRPr lang="zh-CN" altLang="en-US" sz="1335" dirty="0"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pic>
              <p:nvPicPr>
                <p:cNvPr id="38" name="Picture 5"/>
                <p:cNvPicPr>
                  <a:picLocks noChangeAspect="1"/>
                </p:cNvPicPr>
                <p:nvPr>
                  <p:custDataLst>
                    <p:tags r:id="rId22"/>
                  </p:custDataLst>
                </p:nvPr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15900" y="4267200"/>
                  <a:ext cx="925513" cy="530225"/>
                </a:xfrm>
                <a:prstGeom prst="rect">
                  <a:avLst/>
                </a:prstGeom>
                <a:noFill/>
                <a:ln w="9525" cap="flat" cmpd="sng">
                  <a:noFill/>
                  <a:prstDash val="solid"/>
                  <a:miter/>
                  <a:headEnd type="none" w="med" len="med"/>
                  <a:tailEnd type="none" w="med" len="med"/>
                </a:ln>
              </p:spPr>
            </p:pic>
            <p:pic>
              <p:nvPicPr>
                <p:cNvPr id="39" name="Picture 7"/>
                <p:cNvPicPr>
                  <a:picLocks noChangeAspect="1"/>
                </p:cNvPicPr>
                <p:nvPr>
                  <p:custDataLst>
                    <p:tags r:id="rId24"/>
                  </p:custDataLst>
                </p:nvPr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158936" y="4269275"/>
                  <a:ext cx="809667" cy="546128"/>
                </a:xfrm>
                <a:prstGeom prst="rect">
                  <a:avLst/>
                </a:prstGeom>
                <a:noFill/>
                <a:ln w="9525" cap="flat" cmpd="sng">
                  <a:noFill/>
                  <a:prstDash val="solid"/>
                  <a:miter/>
                  <a:headEnd type="none" w="med" len="med"/>
                  <a:tailEnd type="none" w="med" len="med"/>
                </a:ln>
              </p:spPr>
            </p:pic>
            <p:sp>
              <p:nvSpPr>
                <p:cNvPr id="40" name="TextBox 14"/>
                <p:cNvSpPr txBox="1"/>
                <p:nvPr>
                  <p:custDataLst>
                    <p:tags r:id="rId26"/>
                  </p:custDataLst>
                </p:nvPr>
              </p:nvSpPr>
              <p:spPr>
                <a:xfrm>
                  <a:off x="-6350" y="4905375"/>
                  <a:ext cx="1085850" cy="54868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>
                  <a:spAutoFit/>
                </a:bodyPr>
                <a:p>
                  <a:r>
                    <a:rPr lang="zh-CN" altLang="en-US" sz="1335" dirty="0">
                      <a:latin typeface="Calibri" panose="020F0502020204030204" pitchFamily="34" charset="0"/>
                      <a:ea typeface="宋体" panose="02010600030101010101" pitchFamily="2" charset="-122"/>
                    </a:rPr>
                    <a:t>剑桥大学出版社</a:t>
                  </a:r>
                  <a:endParaRPr lang="zh-CN" altLang="en-US" sz="1335" dirty="0"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1" name="TextBox 16"/>
                <p:cNvSpPr txBox="1"/>
                <p:nvPr>
                  <p:custDataLst>
                    <p:tags r:id="rId27"/>
                  </p:custDataLst>
                </p:nvPr>
              </p:nvSpPr>
              <p:spPr>
                <a:xfrm>
                  <a:off x="926562" y="4894263"/>
                  <a:ext cx="1211262" cy="54868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>
                  <a:spAutoFit/>
                </a:bodyPr>
                <a:p>
                  <a:r>
                    <a:rPr lang="zh-CN" altLang="en-US" sz="1335" dirty="0">
                      <a:latin typeface="Calibri" panose="020F0502020204030204" pitchFamily="34" charset="0"/>
                      <a:ea typeface="宋体" panose="02010600030101010101" pitchFamily="2" charset="-122"/>
                    </a:rPr>
                    <a:t>牛津大学出版社</a:t>
                  </a:r>
                  <a:endParaRPr lang="zh-CN" altLang="en-US" sz="1335" dirty="0"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2" name="矩形 70"/>
                <p:cNvSpPr/>
                <p:nvPr>
                  <p:custDataLst>
                    <p:tags r:id="rId28"/>
                  </p:custDataLst>
                </p:nvPr>
              </p:nvSpPr>
              <p:spPr>
                <a:xfrm>
                  <a:off x="1946275" y="3892550"/>
                  <a:ext cx="2036241" cy="72603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r>
                    <a:rPr lang="en-US" altLang="zh-CN" sz="1865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---</a:t>
                  </a:r>
                  <a:r>
                    <a:rPr lang="zh-CN" altLang="en-US" sz="1865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国际</a:t>
                  </a:r>
                  <a:r>
                    <a:rPr lang="zh-CN" altLang="en-US" sz="1865" b="1" dirty="0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知名大学</a:t>
                  </a:r>
                  <a:r>
                    <a:rPr lang="zh-CN" altLang="zh-CN" sz="1865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出版</a:t>
                  </a:r>
                  <a:r>
                    <a:rPr lang="zh-CN" altLang="en-US" sz="1865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社</a:t>
                  </a:r>
                  <a:endParaRPr lang="zh-CN" altLang="en-US" sz="1865" b="1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3" name="矩形 71"/>
                <p:cNvSpPr/>
                <p:nvPr>
                  <p:custDataLst>
                    <p:tags r:id="rId29"/>
                  </p:custDataLst>
                </p:nvPr>
              </p:nvSpPr>
              <p:spPr>
                <a:xfrm>
                  <a:off x="8978101" y="2246639"/>
                  <a:ext cx="1703640" cy="36786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r>
                    <a:rPr lang="en-US" altLang="zh-CN" sz="1600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——</a:t>
                  </a:r>
                  <a:r>
                    <a:rPr lang="zh-CN" altLang="en-US" sz="1600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国际</a:t>
                  </a:r>
                  <a:r>
                    <a:rPr lang="zh-CN" altLang="en-US" sz="1600" b="1" dirty="0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组织</a:t>
                  </a:r>
                  <a:endParaRPr lang="zh-CN" altLang="en-US" sz="16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pic>
              <p:nvPicPr>
                <p:cNvPr id="44" name="Picture 10"/>
                <p:cNvPicPr>
                  <a:picLocks noChangeAspect="1"/>
                </p:cNvPicPr>
                <p:nvPr>
                  <p:custDataLst>
                    <p:tags r:id="rId30"/>
                  </p:custDataLst>
                </p:nvPr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705850" y="2586038"/>
                  <a:ext cx="914400" cy="579437"/>
                </a:xfrm>
                <a:prstGeom prst="rect">
                  <a:avLst/>
                </a:prstGeom>
                <a:noFill/>
                <a:ln w="9525" cap="flat" cmpd="sng">
                  <a:noFill/>
                  <a:prstDash val="solid"/>
                  <a:miter/>
                  <a:headEnd type="none" w="med" len="med"/>
                  <a:tailEnd type="none" w="med" len="med"/>
                </a:ln>
              </p:spPr>
            </p:pic>
            <p:pic>
              <p:nvPicPr>
                <p:cNvPr id="45" name="Picture 11"/>
                <p:cNvPicPr>
                  <a:picLocks noChangeAspect="1"/>
                </p:cNvPicPr>
                <p:nvPr>
                  <p:custDataLst>
                    <p:tags r:id="rId32"/>
                  </p:custDataLst>
                </p:nvPr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718675" y="2581275"/>
                  <a:ext cx="887413" cy="584200"/>
                </a:xfrm>
                <a:prstGeom prst="rect">
                  <a:avLst/>
                </a:prstGeom>
                <a:noFill/>
                <a:ln w="9525" cap="flat" cmpd="sng">
                  <a:noFill/>
                  <a:prstDash val="solid"/>
                  <a:miter/>
                  <a:headEnd type="none" w="med" len="med"/>
                  <a:tailEnd type="none" w="med" len="med"/>
                </a:ln>
              </p:spPr>
            </p:pic>
            <p:sp>
              <p:nvSpPr>
                <p:cNvPr id="46" name="TextBox 25"/>
                <p:cNvSpPr txBox="1"/>
                <p:nvPr>
                  <p:custDataLst>
                    <p:tags r:id="rId34"/>
                  </p:custDataLst>
                </p:nvPr>
              </p:nvSpPr>
              <p:spPr>
                <a:xfrm>
                  <a:off x="8715375" y="3213100"/>
                  <a:ext cx="962025" cy="54868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>
                  <a:spAutoFit/>
                </a:bodyPr>
                <a:p>
                  <a:pPr algn="ctr"/>
                  <a:r>
                    <a:rPr lang="zh-CN" altLang="en-US" sz="1335" dirty="0">
                      <a:latin typeface="Calibri" panose="020F0502020204030204" pitchFamily="34" charset="0"/>
                      <a:ea typeface="宋体" panose="02010600030101010101" pitchFamily="2" charset="-122"/>
                    </a:rPr>
                    <a:t>国际科学组织</a:t>
                  </a:r>
                  <a:endParaRPr lang="zh-CN" altLang="en-US" sz="1335" dirty="0"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7" name="TextBox 26"/>
                <p:cNvSpPr txBox="1"/>
                <p:nvPr>
                  <p:custDataLst>
                    <p:tags r:id="rId35"/>
                  </p:custDataLst>
                </p:nvPr>
              </p:nvSpPr>
              <p:spPr>
                <a:xfrm>
                  <a:off x="9615488" y="3235325"/>
                  <a:ext cx="1182687" cy="54868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>
                  <a:spAutoFit/>
                </a:bodyPr>
                <a:p>
                  <a:pPr algn="ctr"/>
                  <a:r>
                    <a:rPr lang="zh-CN" altLang="en-US" sz="1335" dirty="0">
                      <a:latin typeface="Calibri" panose="020F0502020204030204" pitchFamily="34" charset="0"/>
                      <a:ea typeface="宋体" panose="02010600030101010101" pitchFamily="2" charset="-122"/>
                    </a:rPr>
                    <a:t>经济与合作组织</a:t>
                  </a:r>
                  <a:endParaRPr lang="zh-CN" altLang="en-US" sz="1335" dirty="0"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8" name="TextBox 28"/>
                <p:cNvSpPr txBox="1"/>
                <p:nvPr>
                  <p:custDataLst>
                    <p:tags r:id="rId36"/>
                  </p:custDataLst>
                </p:nvPr>
              </p:nvSpPr>
              <p:spPr>
                <a:xfrm>
                  <a:off x="10788650" y="3200400"/>
                  <a:ext cx="877888" cy="32422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>
                  <a:spAutoFit/>
                </a:bodyPr>
                <a:p>
                  <a:pPr algn="ctr"/>
                  <a:r>
                    <a:rPr lang="zh-CN" altLang="en-US" sz="1335" dirty="0">
                      <a:latin typeface="Calibri" panose="020F0502020204030204" pitchFamily="34" charset="0"/>
                      <a:ea typeface="宋体" panose="02010600030101010101" pitchFamily="2" charset="-122"/>
                    </a:rPr>
                    <a:t>世界银行</a:t>
                  </a:r>
                  <a:endParaRPr lang="zh-CN" altLang="en-US" sz="1335" dirty="0"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pic>
              <p:nvPicPr>
                <p:cNvPr id="49" name="Picture 14"/>
                <p:cNvPicPr>
                  <a:picLocks noChangeAspect="1"/>
                </p:cNvPicPr>
                <p:nvPr>
                  <p:custDataLst>
                    <p:tags r:id="rId37"/>
                  </p:custDataLst>
                </p:nvPr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0761663" y="2544763"/>
                  <a:ext cx="960437" cy="625475"/>
                </a:xfrm>
                <a:prstGeom prst="rect">
                  <a:avLst/>
                </a:prstGeom>
                <a:noFill/>
                <a:ln w="9525" cap="flat" cmpd="sng">
                  <a:noFill/>
                  <a:prstDash val="solid"/>
                  <a:miter/>
                  <a:headEnd type="none" w="med" len="med"/>
                  <a:tailEnd type="none" w="med" len="med"/>
                </a:ln>
              </p:spPr>
            </p:pic>
            <p:sp>
              <p:nvSpPr>
                <p:cNvPr id="50" name="矩形 83"/>
                <p:cNvSpPr/>
                <p:nvPr>
                  <p:custDataLst>
                    <p:tags r:id="rId39"/>
                  </p:custDataLst>
                </p:nvPr>
              </p:nvSpPr>
              <p:spPr>
                <a:xfrm>
                  <a:off x="8812213" y="3798888"/>
                  <a:ext cx="2104500" cy="63666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r>
                    <a:rPr lang="en-US" altLang="zh-CN" sz="1600" b="1" dirty="0">
                      <a:latin typeface="Calibri" panose="020F0502020204030204" pitchFamily="34" charset="0"/>
                      <a:ea typeface="宋体" panose="02010600030101010101" pitchFamily="2" charset="-122"/>
                    </a:rPr>
                    <a:t>——</a:t>
                  </a:r>
                  <a:r>
                    <a:rPr lang="zh-CN" altLang="en-US" sz="1600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主流</a:t>
                  </a:r>
                  <a:r>
                    <a:rPr lang="zh-CN" altLang="en-US" sz="1600" b="1" dirty="0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小语种</a:t>
                  </a:r>
                  <a:r>
                    <a:rPr lang="zh-CN" altLang="en-US" sz="1600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期刊平台</a:t>
                  </a:r>
                  <a:endParaRPr lang="zh-CN" altLang="en-US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pic>
              <p:nvPicPr>
                <p:cNvPr id="51" name="Picture 10"/>
                <p:cNvPicPr>
                  <a:picLocks noChangeAspect="1"/>
                </p:cNvPicPr>
                <p:nvPr>
                  <p:custDataLst>
                    <p:tags r:id="rId40"/>
                  </p:custDataLst>
                </p:nvPr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353861" y="4181006"/>
                  <a:ext cx="1049075" cy="701076"/>
                </a:xfrm>
                <a:prstGeom prst="rect">
                  <a:avLst/>
                </a:prstGeom>
                <a:noFill/>
                <a:ln w="9525" cap="flat" cmpd="sng">
                  <a:noFill/>
                  <a:prstDash val="solid"/>
                  <a:miter/>
                  <a:headEnd type="none" w="med" len="med"/>
                  <a:tailEnd type="none" w="med" len="med"/>
                </a:ln>
              </p:spPr>
            </p:pic>
            <p:sp>
              <p:nvSpPr>
                <p:cNvPr id="52" name="TextBox 24"/>
                <p:cNvSpPr txBox="1"/>
                <p:nvPr>
                  <p:custDataLst>
                    <p:tags r:id="rId42"/>
                  </p:custDataLst>
                </p:nvPr>
              </p:nvSpPr>
              <p:spPr>
                <a:xfrm>
                  <a:off x="8531225" y="4956175"/>
                  <a:ext cx="693738" cy="32422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>
                  <a:spAutoFit/>
                </a:bodyPr>
                <a:p>
                  <a:pPr algn="ctr"/>
                  <a:r>
                    <a:rPr lang="zh-CN" altLang="en-US" sz="1335" dirty="0">
                      <a:latin typeface="Calibri" panose="020F0502020204030204" pitchFamily="34" charset="0"/>
                      <a:ea typeface="宋体" panose="02010600030101010101" pitchFamily="2" charset="-122"/>
                    </a:rPr>
                    <a:t>日本</a:t>
                  </a:r>
                  <a:endParaRPr lang="zh-CN" altLang="en-US" sz="1335" dirty="0"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pic>
              <p:nvPicPr>
                <p:cNvPr id="53" name="Picture 12"/>
                <p:cNvPicPr>
                  <a:picLocks noChangeAspect="1"/>
                </p:cNvPicPr>
                <p:nvPr>
                  <p:custDataLst>
                    <p:tags r:id="rId43"/>
                  </p:custDataLst>
                </p:nvPr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0612438" y="4200525"/>
                  <a:ext cx="1104900" cy="642938"/>
                </a:xfrm>
                <a:prstGeom prst="rect">
                  <a:avLst/>
                </a:prstGeom>
                <a:noFill/>
                <a:ln w="9525" cap="flat" cmpd="sng">
                  <a:noFill/>
                  <a:prstDash val="solid"/>
                  <a:miter/>
                  <a:headEnd type="none" w="med" len="med"/>
                  <a:tailEnd type="none" w="med" len="med"/>
                </a:ln>
              </p:spPr>
            </p:pic>
            <p:sp>
              <p:nvSpPr>
                <p:cNvPr id="54" name="TextBox 27"/>
                <p:cNvSpPr txBox="1"/>
                <p:nvPr>
                  <p:custDataLst>
                    <p:tags r:id="rId45"/>
                  </p:custDataLst>
                </p:nvPr>
              </p:nvSpPr>
              <p:spPr>
                <a:xfrm>
                  <a:off x="10612438" y="4956175"/>
                  <a:ext cx="1096962" cy="32422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>
                  <a:spAutoFit/>
                </a:bodyPr>
                <a:p>
                  <a:pPr algn="ctr"/>
                  <a:r>
                    <a:rPr lang="zh-CN" altLang="en-US" sz="1335" dirty="0">
                      <a:latin typeface="Calibri" panose="020F0502020204030204" pitchFamily="34" charset="0"/>
                      <a:ea typeface="宋体" panose="02010600030101010101" pitchFamily="2" charset="-122"/>
                    </a:rPr>
                    <a:t>法国</a:t>
                  </a:r>
                  <a:endParaRPr lang="zh-CN" altLang="en-US" sz="1335" dirty="0"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pic>
              <p:nvPicPr>
                <p:cNvPr id="55" name="Picture 14"/>
                <p:cNvPicPr>
                  <a:picLocks noChangeAspect="1"/>
                </p:cNvPicPr>
                <p:nvPr>
                  <p:custDataLst>
                    <p:tags r:id="rId46"/>
                  </p:custDataLst>
                </p:nvPr>
              </p:nvPicPr>
              <p:blipFill>
                <a:blip r:embed="rId47"/>
                <a:srcRect t="2564" b="5220"/>
                <a:stretch>
                  <a:fillRect/>
                </a:stretch>
              </p:blipFill>
              <p:spPr>
                <a:xfrm>
                  <a:off x="9458207" y="4218188"/>
                  <a:ext cx="1038279" cy="639478"/>
                </a:xfrm>
                <a:prstGeom prst="rect">
                  <a:avLst/>
                </a:prstGeom>
                <a:noFill/>
                <a:ln w="9525" cap="flat" cmpd="sng">
                  <a:noFill/>
                  <a:prstDash val="solid"/>
                  <a:miter/>
                  <a:headEnd type="none" w="med" len="med"/>
                  <a:tailEnd type="none" w="med" len="med"/>
                </a:ln>
              </p:spPr>
            </p:pic>
            <p:sp>
              <p:nvSpPr>
                <p:cNvPr id="56" name="TextBox 32"/>
                <p:cNvSpPr txBox="1"/>
                <p:nvPr>
                  <p:custDataLst>
                    <p:tags r:id="rId48"/>
                  </p:custDataLst>
                </p:nvPr>
              </p:nvSpPr>
              <p:spPr>
                <a:xfrm>
                  <a:off x="9402763" y="4956175"/>
                  <a:ext cx="1095375" cy="32422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>
                  <a:spAutoFit/>
                </a:bodyPr>
                <a:p>
                  <a:pPr algn="ctr"/>
                  <a:r>
                    <a:rPr lang="zh-CN" altLang="en-US" sz="1335" dirty="0">
                      <a:latin typeface="Calibri" panose="020F0502020204030204" pitchFamily="34" charset="0"/>
                      <a:ea typeface="宋体" panose="02010600030101010101" pitchFamily="2" charset="-122"/>
                    </a:rPr>
                    <a:t>德国</a:t>
                  </a:r>
                  <a:endParaRPr lang="zh-CN" altLang="en-US" sz="1335" dirty="0"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7" name="圆角矩形 56"/>
                <p:cNvSpPr/>
                <p:nvPr>
                  <p:custDataLst>
                    <p:tags r:id="rId49"/>
                  </p:custDataLst>
                </p:nvPr>
              </p:nvSpPr>
              <p:spPr>
                <a:xfrm>
                  <a:off x="2251865" y="5675492"/>
                  <a:ext cx="1286647" cy="795110"/>
                </a:xfrm>
                <a:prstGeom prst="roundRect">
                  <a:avLst/>
                </a:prstGeom>
                <a:noFill/>
                <a:ln w="3175">
                  <a:solidFill>
                    <a:srgbClr val="2F5EB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>
                    <a:defRPr/>
                  </a:pPr>
                  <a:r>
                    <a:rPr lang="en-US" altLang="zh-CN" sz="1465" noProof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9000</a:t>
                  </a:r>
                  <a:r>
                    <a:rPr lang="zh-CN" altLang="en-US" sz="1465" noProof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多家</a:t>
                  </a:r>
                  <a:endParaRPr lang="zh-CN" altLang="en-US" sz="1465" noProof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defRPr/>
                  </a:pPr>
                  <a:r>
                    <a:rPr lang="zh-CN" altLang="en-US" sz="1465" noProof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期刊编辑部</a:t>
                  </a:r>
                  <a:endParaRPr lang="zh-CN" altLang="en-US" sz="1465" noProof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8" name="圆角矩形 57"/>
                <p:cNvSpPr/>
                <p:nvPr>
                  <p:custDataLst>
                    <p:tags r:id="rId50"/>
                  </p:custDataLst>
                </p:nvPr>
              </p:nvSpPr>
              <p:spPr>
                <a:xfrm>
                  <a:off x="3835758" y="5675492"/>
                  <a:ext cx="1157558" cy="795110"/>
                </a:xfrm>
                <a:prstGeom prst="roundRect">
                  <a:avLst/>
                </a:prstGeom>
                <a:noFill/>
                <a:ln w="3175">
                  <a:solidFill>
                    <a:srgbClr val="2F5EB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>
                    <a:defRPr/>
                  </a:pPr>
                  <a:r>
                    <a:rPr lang="en-US" altLang="zh-CN" sz="1465" noProof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938</a:t>
                  </a:r>
                  <a:r>
                    <a:rPr lang="zh-CN" altLang="en-US" sz="1465" noProof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家</a:t>
                  </a:r>
                  <a:endParaRPr lang="zh-CN" altLang="en-US" sz="1465" noProof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defRPr/>
                  </a:pPr>
                  <a:r>
                    <a:rPr lang="zh-CN" altLang="en-US" sz="1465" noProof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学位授予单位</a:t>
                  </a:r>
                  <a:endParaRPr lang="zh-CN" altLang="en-US" sz="1465" noProof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9" name="圆角矩形 58"/>
                <p:cNvSpPr/>
                <p:nvPr>
                  <p:custDataLst>
                    <p:tags r:id="rId51"/>
                  </p:custDataLst>
                </p:nvPr>
              </p:nvSpPr>
              <p:spPr>
                <a:xfrm>
                  <a:off x="5210175" y="5675312"/>
                  <a:ext cx="1011238" cy="795338"/>
                </a:xfrm>
                <a:prstGeom prst="roundRect">
                  <a:avLst/>
                </a:prstGeom>
                <a:noFill/>
                <a:ln w="3175">
                  <a:solidFill>
                    <a:srgbClr val="2F5EB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>
                    <a:defRPr/>
                  </a:pPr>
                  <a:r>
                    <a:rPr lang="en-US" altLang="zh-CN" sz="1465" noProof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3200</a:t>
                  </a:r>
                  <a:r>
                    <a:rPr lang="zh-CN" altLang="en-US" sz="1465" noProof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家  学协会</a:t>
                  </a:r>
                  <a:endParaRPr lang="zh-CN" altLang="en-US" sz="1465" noProof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0" name="圆角矩形 59"/>
                <p:cNvSpPr/>
                <p:nvPr>
                  <p:custDataLst>
                    <p:tags r:id="rId52"/>
                  </p:custDataLst>
                </p:nvPr>
              </p:nvSpPr>
              <p:spPr>
                <a:xfrm>
                  <a:off x="6394450" y="5675312"/>
                  <a:ext cx="1028700" cy="795338"/>
                </a:xfrm>
                <a:prstGeom prst="roundRect">
                  <a:avLst/>
                </a:prstGeom>
                <a:noFill/>
                <a:ln w="3175">
                  <a:solidFill>
                    <a:srgbClr val="2F5EB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>
                    <a:defRPr/>
                  </a:pPr>
                  <a:r>
                    <a:rPr lang="en-US" altLang="zh-CN" sz="1465" noProof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500</a:t>
                  </a:r>
                  <a:r>
                    <a:rPr lang="zh-CN" altLang="en-US" sz="1465" noProof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多家报社</a:t>
                  </a:r>
                  <a:endParaRPr lang="zh-CN" altLang="en-US" sz="1465" noProof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1" name="圆角矩形 60"/>
                <p:cNvSpPr/>
                <p:nvPr>
                  <p:custDataLst>
                    <p:tags r:id="rId53"/>
                  </p:custDataLst>
                </p:nvPr>
              </p:nvSpPr>
              <p:spPr>
                <a:xfrm>
                  <a:off x="7621588" y="5675312"/>
                  <a:ext cx="996950" cy="795338"/>
                </a:xfrm>
                <a:prstGeom prst="roundRect">
                  <a:avLst/>
                </a:prstGeom>
                <a:noFill/>
                <a:ln w="3175">
                  <a:solidFill>
                    <a:srgbClr val="2F5EB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>
                    <a:defRPr/>
                  </a:pPr>
                  <a:r>
                    <a:rPr lang="en-US" altLang="zh-CN" sz="1465" noProof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400</a:t>
                  </a:r>
                  <a:r>
                    <a:rPr lang="zh-CN" altLang="en-US" sz="1465" noProof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多家出版社</a:t>
                  </a:r>
                  <a:endParaRPr lang="zh-CN" altLang="en-US" sz="1465" noProof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2" name="圆角矩形 61"/>
                <p:cNvSpPr/>
                <p:nvPr>
                  <p:custDataLst>
                    <p:tags r:id="rId54"/>
                  </p:custDataLst>
                </p:nvPr>
              </p:nvSpPr>
              <p:spPr>
                <a:xfrm>
                  <a:off x="8812213" y="5675312"/>
                  <a:ext cx="996950" cy="795338"/>
                </a:xfrm>
                <a:prstGeom prst="roundRect">
                  <a:avLst/>
                </a:prstGeom>
                <a:noFill/>
                <a:ln w="3175">
                  <a:solidFill>
                    <a:srgbClr val="2F5EB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>
                    <a:defRPr/>
                  </a:pPr>
                  <a:r>
                    <a:rPr lang="en-US" altLang="zh-CN" sz="1865" noProof="1">
                      <a:solidFill>
                        <a:schemeClr val="tx1"/>
                      </a:solidFill>
                    </a:rPr>
                    <a:t>......</a:t>
                  </a:r>
                  <a:endParaRPr lang="en-US" altLang="zh-CN" sz="1865" noProof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" name="右大括号 62"/>
                <p:cNvSpPr/>
                <p:nvPr>
                  <p:custDataLst>
                    <p:tags r:id="rId55"/>
                  </p:custDataLst>
                </p:nvPr>
              </p:nvSpPr>
              <p:spPr>
                <a:xfrm rot="16200000">
                  <a:off x="5903911" y="2092323"/>
                  <a:ext cx="384175" cy="6781800"/>
                </a:xfrm>
                <a:prstGeom prst="rightBrace">
                  <a:avLst/>
                </a:prstGeom>
                <a:ln>
                  <a:solidFill>
                    <a:srgbClr val="2F5EB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p>
                  <a:pPr algn="ctr">
                    <a:defRPr/>
                  </a:pPr>
                  <a:endParaRPr lang="zh-CN" altLang="en-US" sz="2400" noProof="1"/>
                </a:p>
              </p:txBody>
            </p:sp>
            <p:sp>
              <p:nvSpPr>
                <p:cNvPr id="64" name="椭圆 63"/>
                <p:cNvSpPr/>
                <p:nvPr>
                  <p:custDataLst>
                    <p:tags r:id="rId56"/>
                  </p:custDataLst>
                </p:nvPr>
              </p:nvSpPr>
              <p:spPr>
                <a:xfrm>
                  <a:off x="4578350" y="3378200"/>
                  <a:ext cx="3328988" cy="1127125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>
                    <a:defRPr/>
                  </a:pPr>
                  <a:r>
                    <a:rPr lang="zh-CN" altLang="en-US" sz="3200" b="1" noProof="1">
                      <a:solidFill>
                        <a:schemeClr val="tx1"/>
                      </a:solidFill>
                    </a:rPr>
                    <a:t>世界知识大数据</a:t>
                  </a:r>
                  <a:endParaRPr lang="zh-CN" altLang="en-US" sz="3200" b="1" noProof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5" name="右箭头 64"/>
                <p:cNvSpPr/>
                <p:nvPr>
                  <p:custDataLst>
                    <p:tags r:id="rId57"/>
                  </p:custDataLst>
                </p:nvPr>
              </p:nvSpPr>
              <p:spPr>
                <a:xfrm rot="1980000">
                  <a:off x="4235450" y="3136900"/>
                  <a:ext cx="517525" cy="211137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</a:bodyPr>
                <a:p>
                  <a:pPr algn="ctr">
                    <a:defRPr/>
                  </a:pPr>
                  <a:endParaRPr lang="zh-CN" altLang="en-US" sz="2400" noProof="1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6" name="右箭头 65"/>
                <p:cNvSpPr/>
                <p:nvPr>
                  <p:custDataLst>
                    <p:tags r:id="rId58"/>
                  </p:custDataLst>
                </p:nvPr>
              </p:nvSpPr>
              <p:spPr>
                <a:xfrm rot="19740000">
                  <a:off x="4263065" y="4342131"/>
                  <a:ext cx="542925" cy="190500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</a:bodyPr>
                <a:p>
                  <a:pPr algn="ctr">
                    <a:defRPr/>
                  </a:pPr>
                  <a:endParaRPr lang="zh-CN" altLang="en-US" sz="2400" noProof="1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7" name="右箭头 66"/>
                <p:cNvSpPr/>
                <p:nvPr>
                  <p:custDataLst>
                    <p:tags r:id="rId59"/>
                  </p:custDataLst>
                </p:nvPr>
              </p:nvSpPr>
              <p:spPr>
                <a:xfrm rot="16200000">
                  <a:off x="5982492" y="4536279"/>
                  <a:ext cx="477837" cy="219075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</a:bodyPr>
                <a:p>
                  <a:pPr algn="ctr">
                    <a:defRPr/>
                  </a:pPr>
                  <a:endParaRPr lang="zh-CN" altLang="en-US" sz="2400" noProof="1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8" name="右箭头 67"/>
                <p:cNvSpPr/>
                <p:nvPr>
                  <p:custDataLst>
                    <p:tags r:id="rId60"/>
                  </p:custDataLst>
                </p:nvPr>
              </p:nvSpPr>
              <p:spPr>
                <a:xfrm rot="12480000">
                  <a:off x="7712705" y="4326914"/>
                  <a:ext cx="542925" cy="192087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</a:bodyPr>
                <a:p>
                  <a:pPr algn="ctr">
                    <a:defRPr/>
                  </a:pPr>
                  <a:endParaRPr lang="zh-CN" altLang="en-US" sz="2400" noProof="1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" name="右箭头 13"/>
                <p:cNvSpPr/>
                <p:nvPr>
                  <p:custDataLst>
                    <p:tags r:id="rId61"/>
                  </p:custDataLst>
                </p:nvPr>
              </p:nvSpPr>
              <p:spPr>
                <a:xfrm rot="9180000">
                  <a:off x="7797800" y="3118482"/>
                  <a:ext cx="542925" cy="192087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</a:bodyPr>
                <a:p>
                  <a:pPr algn="ctr">
                    <a:defRPr/>
                  </a:pPr>
                  <a:endParaRPr lang="zh-CN" altLang="en-US" sz="2400" noProof="1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" name="右箭头 18"/>
                <p:cNvSpPr/>
                <p:nvPr>
                  <p:custDataLst>
                    <p:tags r:id="rId62"/>
                  </p:custDataLst>
                </p:nvPr>
              </p:nvSpPr>
              <p:spPr>
                <a:xfrm rot="5400000">
                  <a:off x="6066630" y="3168168"/>
                  <a:ext cx="320675" cy="192088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</a:bodyPr>
                <a:p>
                  <a:pPr algn="ctr">
                    <a:defRPr/>
                  </a:pPr>
                  <a:endParaRPr lang="zh-CN" altLang="en-US" sz="2400" noProof="1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69" name="图片 14" descr="u=2183997367,755839242&amp;fm=58&amp;bpow=900&amp;bpoh=886"/>
                <p:cNvPicPr>
                  <a:picLocks noChangeAspect="1"/>
                </p:cNvPicPr>
                <p:nvPr>
                  <p:custDataLst>
                    <p:tags r:id="rId63"/>
                  </p:custDataLst>
                </p:nvPr>
              </p:nvPicPr>
              <p:blipFill>
                <a:blip r:embed="rId64"/>
                <a:srcRect l="6745" t="-1142" r="2248" b="6854"/>
                <a:stretch>
                  <a:fillRect/>
                </a:stretch>
              </p:blipFill>
              <p:spPr>
                <a:xfrm>
                  <a:off x="2251828" y="2424504"/>
                  <a:ext cx="729018" cy="654084"/>
                </a:xfrm>
                <a:prstGeom prst="rect">
                  <a:avLst/>
                </a:prstGeom>
                <a:noFill/>
                <a:ln w="9525" cap="flat" cmpd="sng">
                  <a:noFill/>
                  <a:prstDash val="solid"/>
                  <a:miter/>
                  <a:headEnd type="none" w="med" len="med"/>
                  <a:tailEnd type="none" w="med" len="med"/>
                </a:ln>
              </p:spPr>
            </p:pic>
            <p:pic>
              <p:nvPicPr>
                <p:cNvPr id="70" name="图片 15"/>
                <p:cNvPicPr>
                  <a:picLocks noChangeAspect="1"/>
                </p:cNvPicPr>
                <p:nvPr>
                  <p:custDataLst>
                    <p:tags r:id="rId65"/>
                  </p:custDataLst>
                </p:nvPr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5883" y="3080494"/>
                  <a:ext cx="702982" cy="64646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1" name="图片 17"/>
                <p:cNvPicPr>
                  <a:picLocks noChangeAspect="1"/>
                </p:cNvPicPr>
                <p:nvPr>
                  <p:custDataLst>
                    <p:tags r:id="rId67"/>
                  </p:custDataLst>
                </p:nvPr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041515" y="1300798"/>
                  <a:ext cx="933450" cy="684212"/>
                </a:xfrm>
                <a:prstGeom prst="rect">
                  <a:avLst/>
                </a:prstGeom>
                <a:noFill/>
                <a:ln w="9525" cap="flat" cmpd="sng">
                  <a:noFill/>
                  <a:prstDash val="solid"/>
                  <a:miter/>
                  <a:headEnd type="none" w="med" len="med"/>
                  <a:tailEnd type="none" w="med" len="med"/>
                </a:ln>
              </p:spPr>
            </p:pic>
            <p:pic>
              <p:nvPicPr>
                <p:cNvPr id="72" name="图片 19"/>
                <p:cNvPicPr>
                  <a:picLocks noChangeAspect="1"/>
                </p:cNvPicPr>
                <p:nvPr>
                  <p:custDataLst>
                    <p:tags r:id="rId69"/>
                  </p:custDataLst>
                </p:nvPr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430655" y="3071495"/>
                  <a:ext cx="803275" cy="65532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3" name="图片 20"/>
                <p:cNvPicPr>
                  <a:picLocks noChangeAspect="1"/>
                </p:cNvPicPr>
                <p:nvPr>
                  <p:custDataLst>
                    <p:tags r:id="rId71"/>
                  </p:custDataLst>
                </p:nvPr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22630" y="3071495"/>
                  <a:ext cx="708025" cy="65532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4" name="图片 25"/>
                <p:cNvPicPr>
                  <a:picLocks noChangeAspect="1"/>
                </p:cNvPicPr>
                <p:nvPr>
                  <p:custDataLst>
                    <p:tags r:id="rId73"/>
                  </p:custDataLst>
                </p:nvPr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234682" y="3079859"/>
                  <a:ext cx="746799" cy="63947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75" name="TextBox 25"/>
                <p:cNvSpPr txBox="1"/>
                <p:nvPr>
                  <p:custDataLst>
                    <p:tags r:id="rId75"/>
                  </p:custDataLst>
                </p:nvPr>
              </p:nvSpPr>
              <p:spPr>
                <a:xfrm>
                  <a:off x="7194630" y="2025929"/>
                  <a:ext cx="1067535" cy="27849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r>
                    <a:rPr lang="zh-CN" altLang="en-US" sz="1065" dirty="0">
                      <a:latin typeface="Arial" panose="020B0604020202020204" pitchFamily="34" charset="0"/>
                      <a:ea typeface="宋体" panose="02010600030101010101" pitchFamily="2" charset="-122"/>
                    </a:rPr>
                    <a:t>皇家化学会</a:t>
                  </a:r>
                  <a:endParaRPr lang="zh-CN" altLang="en-US" sz="1065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pic>
              <p:nvPicPr>
                <p:cNvPr id="76" name="图片 22" descr="G60$N8[RO95(J0$)[XN$T@D"/>
                <p:cNvPicPr>
                  <a:picLocks noChangeAspect="1"/>
                </p:cNvPicPr>
                <p:nvPr>
                  <p:custDataLst>
                    <p:tags r:id="rId76"/>
                  </p:custDataLst>
                </p:nvPr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25805" y="2429510"/>
                  <a:ext cx="1508125" cy="64198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7" name="图片 26"/>
                <p:cNvPicPr>
                  <a:picLocks noChangeAspect="1"/>
                </p:cNvPicPr>
                <p:nvPr>
                  <p:custDataLst>
                    <p:tags r:id="rId78"/>
                  </p:custDataLst>
                </p:nvPr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981425" y="2730493"/>
                  <a:ext cx="738187" cy="714375"/>
                </a:xfrm>
                <a:prstGeom prst="rect">
                  <a:avLst/>
                </a:prstGeom>
                <a:noFill/>
                <a:ln w="9525" cap="flat" cmpd="sng">
                  <a:noFill/>
                  <a:prstDash val="solid"/>
                  <a:miter/>
                  <a:headEnd type="none" w="med" len="med"/>
                  <a:tailEnd type="none" w="med" len="med"/>
                </a:ln>
              </p:spPr>
            </p:pic>
            <p:pic>
              <p:nvPicPr>
                <p:cNvPr id="78" name="图片 27"/>
                <p:cNvPicPr>
                  <a:picLocks noChangeAspect="1"/>
                </p:cNvPicPr>
                <p:nvPr>
                  <p:custDataLst>
                    <p:tags r:id="rId80"/>
                  </p:custDataLst>
                </p:nvPr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862263" y="4267200"/>
                  <a:ext cx="973137" cy="547688"/>
                </a:xfrm>
                <a:prstGeom prst="rect">
                  <a:avLst/>
                </a:prstGeom>
                <a:noFill/>
                <a:ln w="9525" cap="flat" cmpd="sng">
                  <a:noFill/>
                  <a:prstDash val="solid"/>
                  <a:miter/>
                  <a:headEnd type="none" w="med" len="med"/>
                  <a:tailEnd type="none" w="med" len="med"/>
                </a:ln>
              </p:spPr>
            </p:pic>
            <p:sp>
              <p:nvSpPr>
                <p:cNvPr id="81" name="TextBox 16"/>
                <p:cNvSpPr txBox="1"/>
                <p:nvPr>
                  <p:custDataLst>
                    <p:tags r:id="rId82"/>
                  </p:custDataLst>
                </p:nvPr>
              </p:nvSpPr>
              <p:spPr>
                <a:xfrm>
                  <a:off x="3175000" y="4894263"/>
                  <a:ext cx="1193800" cy="54868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>
                  <a:spAutoFit/>
                </a:bodyPr>
                <a:p>
                  <a:r>
                    <a:rPr lang="zh-CN" altLang="en-US" sz="1335" dirty="0">
                      <a:latin typeface="Calibri" panose="020F0502020204030204" pitchFamily="34" charset="0"/>
                      <a:ea typeface="宋体" panose="02010600030101010101" pitchFamily="2" charset="-122"/>
                    </a:rPr>
                    <a:t>杜克大学出版社</a:t>
                  </a:r>
                  <a:endParaRPr lang="zh-CN" altLang="en-US" sz="1335" dirty="0"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82" name="圆角矩形 81"/>
                <p:cNvSpPr/>
                <p:nvPr>
                  <p:custDataLst>
                    <p:tags r:id="rId83"/>
                  </p:custDataLst>
                </p:nvPr>
              </p:nvSpPr>
              <p:spPr>
                <a:xfrm>
                  <a:off x="5305425" y="4873625"/>
                  <a:ext cx="1873250" cy="450850"/>
                </a:xfrm>
                <a:prstGeom prst="roundRect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>
                    <a:defRPr/>
                  </a:pPr>
                  <a:endParaRPr lang="zh-CN" altLang="en-US" sz="2400" noProof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9" name="矩形 30"/>
                <p:cNvSpPr/>
                <p:nvPr>
                  <p:custDataLst>
                    <p:tags r:id="rId84"/>
                  </p:custDataLst>
                </p:nvPr>
              </p:nvSpPr>
              <p:spPr>
                <a:xfrm>
                  <a:off x="5305848" y="4857296"/>
                  <a:ext cx="1942286" cy="45862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r>
                    <a:rPr lang="zh-CN" altLang="en-US" sz="2135" b="1" dirty="0">
                      <a:solidFill>
                        <a:srgbClr val="FF0000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rPr>
                    <a:t>国内</a:t>
                  </a:r>
                  <a:r>
                    <a:rPr lang="zh-CN" altLang="en-US" sz="2135" b="1" dirty="0">
                      <a:latin typeface="Calibri" panose="020F0502020204030204" pitchFamily="34" charset="0"/>
                      <a:ea typeface="宋体" panose="02010600030101010101" pitchFamily="2" charset="-122"/>
                    </a:rPr>
                    <a:t>出版机构</a:t>
                  </a:r>
                  <a:endParaRPr lang="zh-CN" altLang="en-US" sz="2135" b="1" dirty="0"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80" name="圆角矩形 79"/>
                <p:cNvSpPr/>
                <p:nvPr>
                  <p:custDataLst>
                    <p:tags r:id="rId85"/>
                  </p:custDataLst>
                </p:nvPr>
              </p:nvSpPr>
              <p:spPr>
                <a:xfrm>
                  <a:off x="5275900" y="2626988"/>
                  <a:ext cx="1873250" cy="452437"/>
                </a:xfrm>
                <a:prstGeom prst="roundRect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>
                    <a:defRPr/>
                  </a:pPr>
                  <a:endParaRPr lang="zh-CN" altLang="en-US" sz="2400" noProof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5" name="矩形 32"/>
                <p:cNvSpPr/>
                <p:nvPr>
                  <p:custDataLst>
                    <p:tags r:id="rId86"/>
                  </p:custDataLst>
                </p:nvPr>
              </p:nvSpPr>
              <p:spPr>
                <a:xfrm>
                  <a:off x="5276123" y="2585554"/>
                  <a:ext cx="1898124" cy="45862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r>
                    <a:rPr lang="zh-CN" altLang="en-US" sz="2135" b="1" dirty="0">
                      <a:solidFill>
                        <a:srgbClr val="FF0000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rPr>
                    <a:t>国际</a:t>
                  </a:r>
                  <a:r>
                    <a:rPr lang="zh-CN" altLang="en-US" sz="2135" b="1" dirty="0">
                      <a:latin typeface="Calibri" panose="020F0502020204030204" pitchFamily="34" charset="0"/>
                      <a:ea typeface="宋体" panose="02010600030101010101" pitchFamily="2" charset="-122"/>
                    </a:rPr>
                    <a:t>出版机构</a:t>
                  </a:r>
                  <a:endParaRPr lang="zh-CN" altLang="en-US" sz="2135" b="1" dirty="0"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106" name="组合 105"/>
              <p:cNvGrpSpPr/>
              <p:nvPr/>
            </p:nvGrpSpPr>
            <p:grpSpPr>
              <a:xfrm>
                <a:off x="8449328" y="988790"/>
                <a:ext cx="3174825" cy="1050925"/>
                <a:chOff x="8449328" y="988790"/>
                <a:chExt cx="3174825" cy="1050925"/>
              </a:xfrm>
            </p:grpSpPr>
            <p:sp>
              <p:nvSpPr>
                <p:cNvPr id="107" name="矩形 106"/>
                <p:cNvSpPr/>
                <p:nvPr>
                  <p:custDataLst>
                    <p:tags r:id="rId87"/>
                  </p:custDataLst>
                </p:nvPr>
              </p:nvSpPr>
              <p:spPr>
                <a:xfrm>
                  <a:off x="8899384" y="988790"/>
                  <a:ext cx="2384838" cy="36785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p>
                  <a:r>
                    <a:rPr lang="en-US" altLang="zh-CN" sz="1600" b="1" dirty="0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---</a:t>
                  </a:r>
                  <a:r>
                    <a:rPr lang="zh-CN" altLang="en-US" sz="1600" b="1" dirty="0"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国际主流</a:t>
                  </a:r>
                  <a:r>
                    <a:rPr lang="en-US" altLang="zh-CN" sz="1600" b="1" dirty="0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OA</a:t>
                  </a:r>
                  <a:r>
                    <a:rPr lang="zh-CN" altLang="en-US" sz="1600" b="1" dirty="0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平台</a:t>
                  </a:r>
                  <a:endParaRPr lang="zh-CN" altLang="en-US" sz="16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endParaRPr>
                </a:p>
              </p:txBody>
            </p:sp>
            <p:pic>
              <p:nvPicPr>
                <p:cNvPr id="108" name="Picture 2"/>
                <p:cNvPicPr>
                  <a:picLocks noChangeAspect="1" noChangeArrowheads="1"/>
                </p:cNvPicPr>
                <p:nvPr>
                  <p:custDataLst>
                    <p:tags r:id="rId88"/>
                  </p:custDataLst>
                </p:nvPr>
              </p:nvPicPr>
              <p:blipFill>
                <a:blip r:embed="rId89" cstate="print"/>
                <a:srcRect/>
                <a:stretch>
                  <a:fillRect/>
                </a:stretch>
              </p:blipFill>
              <p:spPr bwMode="auto">
                <a:xfrm>
                  <a:off x="9572818" y="1341850"/>
                  <a:ext cx="1035685" cy="68008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9" name="Picture 6"/>
                <p:cNvPicPr>
                  <a:picLocks noChangeAspect="1" noChangeArrowheads="1"/>
                </p:cNvPicPr>
                <p:nvPr>
                  <p:custDataLst>
                    <p:tags r:id="rId90"/>
                  </p:custDataLst>
                </p:nvPr>
              </p:nvPicPr>
              <p:blipFill>
                <a:blip r:embed="rId91" cstate="print"/>
                <a:srcRect l="2145" r="2962"/>
                <a:stretch>
                  <a:fillRect/>
                </a:stretch>
              </p:blipFill>
              <p:spPr bwMode="auto">
                <a:xfrm>
                  <a:off x="8449328" y="1330420"/>
                  <a:ext cx="1108075" cy="7092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0" name="Picture 7"/>
                <p:cNvPicPr>
                  <a:picLocks noChangeAspect="1" noChangeArrowheads="1"/>
                </p:cNvPicPr>
                <p:nvPr>
                  <p:custDataLst>
                    <p:tags r:id="rId92"/>
                  </p:custDataLst>
                </p:nvPr>
              </p:nvPicPr>
              <p:blipFill>
                <a:blip r:embed="rId93" cstate="print"/>
                <a:srcRect r="4301"/>
                <a:stretch>
                  <a:fillRect/>
                </a:stretch>
              </p:blipFill>
              <p:spPr bwMode="auto">
                <a:xfrm>
                  <a:off x="10560703" y="1338740"/>
                  <a:ext cx="1063450" cy="6832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111" name="TextBox 25"/>
            <p:cNvSpPr txBox="1"/>
            <p:nvPr>
              <p:custDataLst>
                <p:tags r:id="rId94"/>
              </p:custDataLst>
            </p:nvPr>
          </p:nvSpPr>
          <p:spPr>
            <a:xfrm>
              <a:off x="13225" y="3466"/>
              <a:ext cx="5414" cy="43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1065" dirty="0">
                  <a:latin typeface="Arial" panose="020B0604020202020204" pitchFamily="34" charset="0"/>
                  <a:ea typeface="宋体" panose="02010600030101010101" pitchFamily="2" charset="-122"/>
                </a:rPr>
                <a:t>美国科学公共图书馆</a:t>
              </a:r>
              <a:r>
                <a:rPr lang="en-US" altLang="zh-CN" sz="1065" dirty="0">
                  <a:latin typeface="Arial" panose="020B0604020202020204" pitchFamily="34" charset="0"/>
                  <a:ea typeface="宋体" panose="02010600030101010101" pitchFamily="2" charset="-122"/>
                </a:rPr>
                <a:t>   DOAJ</a:t>
              </a:r>
              <a:r>
                <a:rPr lang="zh-CN" altLang="en-US" sz="1065" dirty="0">
                  <a:latin typeface="Arial" panose="020B0604020202020204" pitchFamily="34" charset="0"/>
                  <a:ea typeface="宋体" panose="02010600030101010101" pitchFamily="2" charset="-122"/>
                </a:rPr>
                <a:t>期刊</a:t>
              </a:r>
              <a:r>
                <a:rPr lang="en-US" altLang="zh-CN" sz="1065" dirty="0">
                  <a:latin typeface="Arial" panose="020B0604020202020204" pitchFamily="34" charset="0"/>
                  <a:ea typeface="宋体" panose="02010600030101010101" pitchFamily="2" charset="-122"/>
                </a:rPr>
                <a:t>    InderScience</a:t>
              </a:r>
              <a:r>
                <a:rPr lang="zh-CN" altLang="en-US" sz="1065" dirty="0">
                  <a:latin typeface="Arial" panose="020B0604020202020204" pitchFamily="34" charset="0"/>
                  <a:ea typeface="宋体" panose="02010600030101010101" pitchFamily="2" charset="-122"/>
                </a:rPr>
                <a:t>协会</a:t>
              </a:r>
              <a:endParaRPr lang="zh-CN" altLang="en-US" sz="1065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1464AD9-C849-45B6-BBCC-5E990A5EE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3498850" y="437509"/>
            <a:ext cx="5194300" cy="3769360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3900" b="1" i="0" u="none" strike="noStrike" kern="1200" cap="none" spc="0" normalizeH="0" baseline="0" noProof="0" dirty="0">
                <a:ln w="9525">
                  <a:solidFill>
                    <a:srgbClr val="1096AF">
                      <a:lumMod val="50000"/>
                      <a:alpha val="20000"/>
                    </a:srgbClr>
                  </a:solidFill>
                </a:ln>
                <a:gradFill>
                  <a:gsLst>
                    <a:gs pos="0">
                      <a:srgbClr val="0070C0"/>
                    </a:gs>
                    <a:gs pos="59000">
                      <a:srgbClr val="0070C0">
                        <a:alpha val="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02</a:t>
            </a:r>
            <a:endParaRPr kumimoji="0" lang="zh-CN" altLang="en-US" sz="23900" b="1" i="0" u="none" strike="noStrike" kern="1200" cap="none" spc="0" normalizeH="0" baseline="0" noProof="0" dirty="0">
              <a:ln w="9525">
                <a:solidFill>
                  <a:srgbClr val="1096AF">
                    <a:lumMod val="50000"/>
                    <a:alpha val="20000"/>
                  </a:srgbClr>
                </a:solidFill>
              </a:ln>
              <a:gradFill>
                <a:gsLst>
                  <a:gs pos="0">
                    <a:srgbClr val="0070C0"/>
                  </a:gs>
                  <a:gs pos="59000">
                    <a:srgbClr val="0070C0">
                      <a:alpha val="0"/>
                    </a:srgbClr>
                  </a:gs>
                </a:gsLst>
                <a:lin ang="5400000" scaled="1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组合 5"/>
          <p:cNvGrpSpPr/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/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" name="组合 1337"/>
            <p:cNvPicPr>
              <a:picLocks noChangeArrowheads="1"/>
            </p:cNvPicPr>
            <p:nvPr/>
          </p:nvPicPr>
          <p:blipFill>
            <a:blip r:embed="rId1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/>
            <p:cNvPicPr>
              <a:picLocks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矩形: 圆角 19"/>
          <p:cNvSpPr/>
          <p:nvPr/>
        </p:nvSpPr>
        <p:spPr>
          <a:xfrm>
            <a:off x="542849" y="2598662"/>
            <a:ext cx="11106302" cy="1843864"/>
          </a:xfrm>
          <a:prstGeom prst="roundRect">
            <a:avLst>
              <a:gd name="adj" fmla="val 22878"/>
            </a:avLst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627755" y="3059430"/>
            <a:ext cx="483616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b="1" kern="1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解锁CNKI总库平台</a:t>
            </a:r>
            <a:endParaRPr kumimoji="0" lang="zh-CN" altLang="en-US" sz="4000" b="1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1" name="矩形: 圆角 20"/>
          <p:cNvSpPr/>
          <p:nvPr/>
        </p:nvSpPr>
        <p:spPr>
          <a:xfrm>
            <a:off x="682905" y="2690699"/>
            <a:ext cx="10826190" cy="1642314"/>
          </a:xfrm>
          <a:prstGeom prst="roundRect">
            <a:avLst>
              <a:gd name="adj" fmla="val 22878"/>
            </a:avLst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4700" y="1093470"/>
            <a:ext cx="10553259" cy="5421600"/>
          </a:xfrm>
          <a:prstGeom prst="rect">
            <a:avLst/>
          </a:prstGeom>
        </p:spPr>
      </p:pic>
      <p:sp>
        <p:nvSpPr>
          <p:cNvPr id="28673" name="标题 7"/>
          <p:cNvSpPr>
            <a:spLocks noGrp="1"/>
          </p:cNvSpPr>
          <p:nvPr>
            <p:ph type="title"/>
          </p:nvPr>
        </p:nvSpPr>
        <p:spPr>
          <a:xfrm>
            <a:off x="1050925" y="119380"/>
            <a:ext cx="4591050" cy="704850"/>
          </a:xfrm>
        </p:spPr>
        <p:txBody>
          <a:bodyPr anchor="ctr"/>
          <a:lstStyle/>
          <a:p>
            <a:r>
              <a:rPr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解锁CNKI总库平台</a:t>
            </a:r>
            <a:endParaRPr sz="28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28685" name="组合 7"/>
          <p:cNvGrpSpPr/>
          <p:nvPr/>
        </p:nvGrpSpPr>
        <p:grpSpPr>
          <a:xfrm>
            <a:off x="220663" y="96838"/>
            <a:ext cx="727075" cy="727075"/>
            <a:chOff x="3541690" y="3278209"/>
            <a:chExt cx="727120" cy="727121"/>
          </a:xfrm>
        </p:grpSpPr>
        <p:sp>
          <p:nvSpPr>
            <p:cNvPr id="18" name="十字星 17"/>
            <p:cNvSpPr/>
            <p:nvPr/>
          </p:nvSpPr>
          <p:spPr>
            <a:xfrm>
              <a:off x="3541690" y="3451257"/>
              <a:ext cx="554072" cy="554073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十字星 18"/>
            <p:cNvSpPr/>
            <p:nvPr/>
          </p:nvSpPr>
          <p:spPr>
            <a:xfrm>
              <a:off x="3922714" y="3278209"/>
              <a:ext cx="346096" cy="346097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cxnSp>
        <p:nvCxnSpPr>
          <p:cNvPr id="20" name="直接连接符 19"/>
          <p:cNvCxnSpPr/>
          <p:nvPr/>
        </p:nvCxnSpPr>
        <p:spPr>
          <a:xfrm>
            <a:off x="1050925" y="674688"/>
            <a:ext cx="3109913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050925" y="760413"/>
            <a:ext cx="2389188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724400" y="269875"/>
            <a:ext cx="3972560" cy="8235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www.cnki.net</a:t>
            </a:r>
            <a:endParaRPr lang="en-US" altLang="zh-CN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94958" y="358219"/>
            <a:ext cx="11602085" cy="6253815"/>
            <a:chOff x="465" y="593"/>
            <a:chExt cx="18271" cy="9674"/>
          </a:xfrm>
        </p:grpSpPr>
        <p:grpSp>
          <p:nvGrpSpPr>
            <p:cNvPr id="3" name="组合 2"/>
            <p:cNvGrpSpPr/>
            <p:nvPr/>
          </p:nvGrpSpPr>
          <p:grpSpPr>
            <a:xfrm rot="5400000">
              <a:off x="4763" y="-3705"/>
              <a:ext cx="9674" cy="18270"/>
              <a:chOff x="10605" y="1800"/>
              <a:chExt cx="7500" cy="6945"/>
            </a:xfrm>
          </p:grpSpPr>
          <p:cxnSp>
            <p:nvCxnSpPr>
              <p:cNvPr id="6" name="直接连接符 5"/>
              <p:cNvCxnSpPr/>
              <p:nvPr/>
            </p:nvCxnSpPr>
            <p:spPr>
              <a:xfrm>
                <a:off x="10605" y="1800"/>
                <a:ext cx="7500" cy="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直接连接符 6"/>
              <p:cNvCxnSpPr/>
              <p:nvPr/>
            </p:nvCxnSpPr>
            <p:spPr>
              <a:xfrm>
                <a:off x="18105" y="1800"/>
                <a:ext cx="0" cy="694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7"/>
              <p:cNvCxnSpPr/>
              <p:nvPr/>
            </p:nvCxnSpPr>
            <p:spPr>
              <a:xfrm>
                <a:off x="10605" y="8745"/>
                <a:ext cx="7500" cy="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" name="直接连接符 3"/>
            <p:cNvCxnSpPr/>
            <p:nvPr/>
          </p:nvCxnSpPr>
          <p:spPr>
            <a:xfrm flipH="1">
              <a:off x="465" y="593"/>
              <a:ext cx="6975" cy="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>
              <a:off x="11685" y="593"/>
              <a:ext cx="7051" cy="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 Box 42"/>
          <p:cNvSpPr txBox="1">
            <a:spLocks noChangeArrowheads="1"/>
          </p:cNvSpPr>
          <p:nvPr/>
        </p:nvSpPr>
        <p:spPr bwMode="auto">
          <a:xfrm>
            <a:off x="4484117" y="115378"/>
            <a:ext cx="322326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解锁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CNKI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总库平台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399700" y="1834037"/>
            <a:ext cx="1699504" cy="4644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023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2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3.</a:t>
            </a:r>
            <a:r>
              <a:rPr kumimoji="0" lang="zh-CN" altLang="en-US" sz="242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应变能力</a:t>
            </a:r>
            <a:endParaRPr kumimoji="0" lang="zh-CN" altLang="en-US" sz="242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34695" y="752475"/>
            <a:ext cx="1549400" cy="521970"/>
          </a:xfrm>
          <a:prstGeom prst="rect">
            <a:avLst/>
          </a:prstGeom>
          <a:solidFill>
            <a:srgbClr val="202529"/>
          </a:solidFill>
        </p:spPr>
        <p:txBody>
          <a:bodyPr wrap="square" rtlCol="0">
            <a:no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平台特性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grpSp>
        <p:nvGrpSpPr>
          <p:cNvPr id="11" name="组合 10" descr="7b0a202020202274657874626f78223a20227b5c2269645c223a32303334343736302c5c2263617465676f72795f69645c223a5c225c227d220a7d0a"/>
          <p:cNvGrpSpPr/>
          <p:nvPr/>
        </p:nvGrpSpPr>
        <p:grpSpPr>
          <a:xfrm>
            <a:off x="1592580" y="1410970"/>
            <a:ext cx="8213090" cy="4878705"/>
            <a:chOff x="5727" y="3306"/>
            <a:chExt cx="7668" cy="3804"/>
          </a:xfrm>
        </p:grpSpPr>
        <p:grpSp>
          <p:nvGrpSpPr>
            <p:cNvPr id="13" name="组合 12"/>
            <p:cNvGrpSpPr/>
            <p:nvPr/>
          </p:nvGrpSpPr>
          <p:grpSpPr>
            <a:xfrm>
              <a:off x="5727" y="3306"/>
              <a:ext cx="7668" cy="3804"/>
              <a:chOff x="5727" y="3306"/>
              <a:chExt cx="7668" cy="3804"/>
            </a:xfrm>
          </p:grpSpPr>
          <p:sp>
            <p:nvSpPr>
              <p:cNvPr id="16" name="椭圆 15"/>
              <p:cNvSpPr/>
              <p:nvPr>
                <p:custDataLst>
                  <p:tags r:id="rId1"/>
                </p:custDataLst>
              </p:nvPr>
            </p:nvSpPr>
            <p:spPr>
              <a:xfrm>
                <a:off x="12807" y="6522"/>
                <a:ext cx="589" cy="576"/>
              </a:xfrm>
              <a:prstGeom prst="ellipse">
                <a:avLst/>
              </a:prstGeom>
              <a:solidFill>
                <a:srgbClr val="CAE9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4" name="矩形 13"/>
              <p:cNvSpPr/>
              <p:nvPr>
                <p:custDataLst>
                  <p:tags r:id="rId2"/>
                </p:custDataLst>
              </p:nvPr>
            </p:nvSpPr>
            <p:spPr>
              <a:xfrm>
                <a:off x="11727" y="3306"/>
                <a:ext cx="1632" cy="444"/>
              </a:xfrm>
              <a:prstGeom prst="rect">
                <a:avLst/>
              </a:prstGeom>
              <a:solidFill>
                <a:srgbClr val="CAE9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7" name="直角三角形 16"/>
              <p:cNvSpPr/>
              <p:nvPr>
                <p:custDataLst>
                  <p:tags r:id="rId3"/>
                </p:custDataLst>
              </p:nvPr>
            </p:nvSpPr>
            <p:spPr>
              <a:xfrm>
                <a:off x="5739" y="5250"/>
                <a:ext cx="540" cy="1860"/>
              </a:xfrm>
              <a:prstGeom prst="rtTriangle">
                <a:avLst/>
              </a:prstGeom>
              <a:solidFill>
                <a:srgbClr val="CAE9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5850" y="3461"/>
                <a:ext cx="7368" cy="3517"/>
              </a:xfrm>
              <a:prstGeom prst="rect">
                <a:avLst/>
              </a:prstGeom>
              <a:noFill/>
              <a:ln w="19050">
                <a:solidFill>
                  <a:srgbClr val="54545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20" name="矩形 19"/>
              <p:cNvSpPr/>
              <p:nvPr>
                <p:custDataLst>
                  <p:tags r:id="rId5"/>
                </p:custDataLst>
              </p:nvPr>
            </p:nvSpPr>
            <p:spPr>
              <a:xfrm>
                <a:off x="5727" y="3773"/>
                <a:ext cx="288" cy="216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22" name="矩形 21"/>
              <p:cNvSpPr/>
              <p:nvPr>
                <p:custDataLst>
                  <p:tags r:id="rId6"/>
                </p:custDataLst>
              </p:nvPr>
            </p:nvSpPr>
            <p:spPr>
              <a:xfrm>
                <a:off x="12722" y="3581"/>
                <a:ext cx="156" cy="384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cxnSp>
            <p:nvCxnSpPr>
              <p:cNvPr id="23" name="直接连接符 22"/>
              <p:cNvCxnSpPr/>
              <p:nvPr>
                <p:custDataLst>
                  <p:tags r:id="rId7"/>
                </p:custDataLst>
              </p:nvPr>
            </p:nvCxnSpPr>
            <p:spPr>
              <a:xfrm>
                <a:off x="6111" y="3654"/>
                <a:ext cx="5448" cy="0"/>
              </a:xfrm>
              <a:prstGeom prst="line">
                <a:avLst/>
              </a:prstGeom>
              <a:ln w="12700">
                <a:solidFill>
                  <a:srgbClr val="999999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>
                <p:custDataLst>
                  <p:tags r:id="rId8"/>
                </p:custDataLst>
              </p:nvPr>
            </p:nvCxnSpPr>
            <p:spPr>
              <a:xfrm>
                <a:off x="6039" y="4146"/>
                <a:ext cx="0" cy="1656"/>
              </a:xfrm>
              <a:prstGeom prst="line">
                <a:avLst/>
              </a:prstGeom>
              <a:ln w="12700">
                <a:solidFill>
                  <a:srgbClr val="999999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/>
              <p:nvPr>
                <p:custDataLst>
                  <p:tags r:id="rId9"/>
                </p:custDataLst>
              </p:nvPr>
            </p:nvCxnSpPr>
            <p:spPr>
              <a:xfrm>
                <a:off x="13011" y="4062"/>
                <a:ext cx="0" cy="2268"/>
              </a:xfrm>
              <a:prstGeom prst="line">
                <a:avLst/>
              </a:prstGeom>
              <a:ln w="12700">
                <a:solidFill>
                  <a:srgbClr val="999999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>
                <p:custDataLst>
                  <p:tags r:id="rId10"/>
                </p:custDataLst>
              </p:nvPr>
            </p:nvCxnSpPr>
            <p:spPr>
              <a:xfrm>
                <a:off x="6459" y="6774"/>
                <a:ext cx="5271" cy="0"/>
              </a:xfrm>
              <a:prstGeom prst="line">
                <a:avLst/>
              </a:prstGeom>
              <a:ln w="12700">
                <a:solidFill>
                  <a:srgbClr val="999999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矩形 26"/>
              <p:cNvSpPr/>
              <p:nvPr>
                <p:custDataLst>
                  <p:tags r:id="rId11"/>
                </p:custDataLst>
              </p:nvPr>
            </p:nvSpPr>
            <p:spPr>
              <a:xfrm>
                <a:off x="12050" y="6821"/>
                <a:ext cx="552" cy="216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sp>
          <p:nvSpPr>
            <p:cNvPr id="28" name="文本框 7" descr="7b0a20202020227461726765744d6f64756c65223a20226b6f6e6c696e65666f6e7473220a7d0a"/>
            <p:cNvSpPr txBox="1"/>
            <p:nvPr>
              <p:custDataLst>
                <p:tags r:id="rId12"/>
              </p:custDataLst>
            </p:nvPr>
          </p:nvSpPr>
          <p:spPr>
            <a:xfrm>
              <a:off x="6111" y="3936"/>
              <a:ext cx="7106" cy="2305"/>
            </a:xfrm>
            <a:prstGeom prst="rect">
              <a:avLst/>
            </a:prstGeom>
            <a:noFill/>
          </p:spPr>
          <p:txBody>
            <a:bodyPr wrap="square" rtlCol="0" anchor="ctr" upright="1">
              <a:noAutofit/>
            </a:bodyPr>
            <a:lstStyle/>
            <a:p>
              <a:pPr indent="0" algn="l" rtl="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800" b="1" kern="100" spc="100"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Times New Roman" panose="02020603050405020304"/>
                </a:rPr>
                <a:t>中英文统一主题检索:</a:t>
              </a:r>
              <a:r>
                <a:rPr lang="zh-CN" altLang="en-US" sz="1800" kern="100" spc="100"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Times New Roman" panose="02020603050405020304"/>
                </a:rPr>
                <a:t>统一检索、统一排序、统一分组分析</a:t>
              </a:r>
              <a:endParaRPr lang="zh-CN" altLang="en-US" sz="1800" kern="100" spc="100"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/>
              </a:endParaRPr>
            </a:p>
            <a:p>
              <a:pPr indent="0" algn="l" rtl="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800" b="1" kern="100" spc="100"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Times New Roman" panose="02020603050405020304"/>
                </a:rPr>
                <a:t>知识矩阵:</a:t>
              </a:r>
              <a:r>
                <a:rPr lang="zh-CN" altLang="en-US" sz="1800" kern="100" spc="100"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Times New Roman" panose="02020603050405020304"/>
                </a:rPr>
                <a:t>实现多维度内容分析和展示</a:t>
              </a:r>
              <a:endParaRPr lang="zh-CN" altLang="en-US" sz="1800" kern="100" spc="100"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/>
              </a:endParaRPr>
            </a:p>
            <a:p>
              <a:pPr indent="0" algn="l" rtl="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800" b="1" kern="100" spc="100"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Times New Roman" panose="02020603050405020304"/>
                </a:rPr>
                <a:t>智能引导:</a:t>
              </a:r>
              <a:r>
                <a:rPr lang="zh-CN" altLang="en-US" sz="1800" kern="100" spc="100"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Times New Roman" panose="02020603050405020304"/>
                </a:rPr>
                <a:t>主题、作者、机构、基金、期刊等检索引导</a:t>
              </a:r>
              <a:endParaRPr lang="zh-CN" altLang="en-US" sz="1800" kern="100" spc="100"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/>
              </a:endParaRPr>
            </a:p>
            <a:p>
              <a:pPr indent="0" algn="l" rtl="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800" b="1" kern="100" spc="100"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Times New Roman" panose="02020603050405020304"/>
                </a:rPr>
                <a:t>知网节:</a:t>
              </a:r>
              <a:r>
                <a:rPr lang="zh-CN" altLang="en-US" sz="1800" kern="100" spc="100"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Times New Roman" panose="02020603050405020304"/>
                </a:rPr>
                <a:t>全球知识网络、新的页面布局、主题脉络图</a:t>
              </a:r>
              <a:endParaRPr lang="zh-CN" altLang="en-US" sz="1800" kern="100" spc="100"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/>
              </a:endParaRPr>
            </a:p>
            <a:p>
              <a:pPr indent="0" algn="l" rtl="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800" b="1" kern="100" spc="100"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Times New Roman" panose="02020603050405020304"/>
                </a:rPr>
                <a:t>可视化分析:</a:t>
              </a:r>
              <a:r>
                <a:rPr lang="zh-CN" altLang="en-US" sz="1800" kern="100" spc="100"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Times New Roman" panose="02020603050405020304"/>
                </a:rPr>
                <a:t>已选文献可视化分析页面及交互优化，使用更流畅便捷</a:t>
              </a:r>
              <a:endParaRPr lang="zh-CN" altLang="en-US" sz="1800" kern="100" spc="100"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/>
              </a:endParaRPr>
            </a:p>
            <a:p>
              <a:pPr indent="0" algn="l" rtl="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800" b="1" kern="100" spc="100"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Times New Roman" panose="02020603050405020304"/>
                </a:rPr>
                <a:t>个性化首页:</a:t>
              </a:r>
              <a:r>
                <a:rPr lang="zh-CN" altLang="en-US" sz="1800" kern="100" spc="100"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Times New Roman" panose="02020603050405020304"/>
                </a:rPr>
                <a:t>单库宣介，我的关注、精彩推荐、热门文献</a:t>
              </a:r>
              <a:endParaRPr lang="zh-CN" altLang="en-US" sz="1800" kern="100" spc="100"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/>
              </a:endParaRPr>
            </a:p>
            <a:p>
              <a:pPr indent="0" algn="l" rtl="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800" b="1" kern="100" spc="100"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Times New Roman" panose="02020603050405020304"/>
                </a:rPr>
                <a:t>我的CNKI:</a:t>
              </a:r>
              <a:r>
                <a:rPr lang="zh-CN" altLang="en-US" sz="1800" kern="100" spc="100"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Times New Roman" panose="02020603050405020304"/>
                </a:rPr>
                <a:t>定制、收藏、成果、跟踪，历史，支持跨平台</a:t>
              </a:r>
              <a:endParaRPr lang="zh-CN" altLang="en-US" sz="1800" kern="100" spc="100"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/>
              </a:endParaRPr>
            </a:p>
          </p:txBody>
        </p:sp>
      </p:grp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3498850" y="437509"/>
            <a:ext cx="5194300" cy="3769360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3900" b="1" i="0" u="none" strike="noStrike" kern="1200" cap="none" spc="0" normalizeH="0" baseline="0" noProof="0" dirty="0">
                <a:ln w="9525">
                  <a:solidFill>
                    <a:srgbClr val="1096AF">
                      <a:lumMod val="50000"/>
                      <a:alpha val="20000"/>
                    </a:srgbClr>
                  </a:solidFill>
                </a:ln>
                <a:gradFill>
                  <a:gsLst>
                    <a:gs pos="0">
                      <a:srgbClr val="0070C0"/>
                    </a:gs>
                    <a:gs pos="59000">
                      <a:srgbClr val="0070C0">
                        <a:alpha val="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03</a:t>
            </a:r>
            <a:endParaRPr kumimoji="0" lang="zh-CN" altLang="en-US" sz="23900" b="1" i="0" u="none" strike="noStrike" kern="1200" cap="none" spc="0" normalizeH="0" baseline="0" noProof="0" dirty="0">
              <a:ln w="9525">
                <a:solidFill>
                  <a:srgbClr val="1096AF">
                    <a:lumMod val="50000"/>
                    <a:alpha val="20000"/>
                  </a:srgbClr>
                </a:solidFill>
              </a:ln>
              <a:gradFill>
                <a:gsLst>
                  <a:gs pos="0">
                    <a:srgbClr val="0070C0"/>
                  </a:gs>
                  <a:gs pos="59000">
                    <a:srgbClr val="0070C0">
                      <a:alpha val="0"/>
                    </a:srgbClr>
                  </a:gs>
                </a:gsLst>
                <a:lin ang="5400000" scaled="1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组合 5"/>
          <p:cNvGrpSpPr/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/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" name="组合 1337"/>
            <p:cNvPicPr>
              <a:picLocks noChangeArrowheads="1"/>
            </p:cNvPicPr>
            <p:nvPr/>
          </p:nvPicPr>
          <p:blipFill>
            <a:blip r:embed="rId1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/>
            <p:cNvPicPr>
              <a:picLocks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矩形: 圆角 19"/>
          <p:cNvSpPr/>
          <p:nvPr/>
        </p:nvSpPr>
        <p:spPr>
          <a:xfrm>
            <a:off x="542849" y="2598662"/>
            <a:ext cx="11106302" cy="1843864"/>
          </a:xfrm>
          <a:prstGeom prst="roundRect">
            <a:avLst>
              <a:gd name="adj" fmla="val 22878"/>
            </a:avLst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574415" y="3167380"/>
            <a:ext cx="483616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0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精准检索所需文献</a:t>
            </a:r>
            <a:endParaRPr kumimoji="0" lang="zh-CN" sz="4000" b="1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矩形: 圆角 20"/>
          <p:cNvSpPr/>
          <p:nvPr/>
        </p:nvSpPr>
        <p:spPr>
          <a:xfrm>
            <a:off x="682905" y="2690699"/>
            <a:ext cx="10826190" cy="1642314"/>
          </a:xfrm>
          <a:prstGeom prst="roundRect">
            <a:avLst>
              <a:gd name="adj" fmla="val 22878"/>
            </a:avLst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94958" y="358219"/>
            <a:ext cx="11602085" cy="6253815"/>
            <a:chOff x="465" y="593"/>
            <a:chExt cx="18271" cy="9674"/>
          </a:xfrm>
        </p:grpSpPr>
        <p:grpSp>
          <p:nvGrpSpPr>
            <p:cNvPr id="3" name="组合 2"/>
            <p:cNvGrpSpPr/>
            <p:nvPr/>
          </p:nvGrpSpPr>
          <p:grpSpPr>
            <a:xfrm rot="5400000">
              <a:off x="4763" y="-3705"/>
              <a:ext cx="9674" cy="18270"/>
              <a:chOff x="10605" y="1800"/>
              <a:chExt cx="7500" cy="6945"/>
            </a:xfrm>
          </p:grpSpPr>
          <p:cxnSp>
            <p:nvCxnSpPr>
              <p:cNvPr id="6" name="直接连接符 5"/>
              <p:cNvCxnSpPr/>
              <p:nvPr/>
            </p:nvCxnSpPr>
            <p:spPr>
              <a:xfrm>
                <a:off x="10605" y="1800"/>
                <a:ext cx="7500" cy="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直接连接符 6"/>
              <p:cNvCxnSpPr/>
              <p:nvPr/>
            </p:nvCxnSpPr>
            <p:spPr>
              <a:xfrm>
                <a:off x="18105" y="1800"/>
                <a:ext cx="0" cy="694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7"/>
              <p:cNvCxnSpPr/>
              <p:nvPr/>
            </p:nvCxnSpPr>
            <p:spPr>
              <a:xfrm>
                <a:off x="10605" y="8745"/>
                <a:ext cx="7500" cy="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" name="直接连接符 3"/>
            <p:cNvCxnSpPr>
              <a:stCxn id="9" idx="1"/>
            </p:cNvCxnSpPr>
            <p:nvPr/>
          </p:nvCxnSpPr>
          <p:spPr>
            <a:xfrm flipH="1" flipV="1">
              <a:off x="465" y="593"/>
              <a:ext cx="5911" cy="2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>
              <a:endCxn id="9" idx="3"/>
            </p:cNvCxnSpPr>
            <p:nvPr/>
          </p:nvCxnSpPr>
          <p:spPr>
            <a:xfrm flipH="1">
              <a:off x="12824" y="593"/>
              <a:ext cx="5912" cy="2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形状"/>
          <p:cNvSpPr txBox="1">
            <a:spLocks noChangeArrowheads="1"/>
          </p:cNvSpPr>
          <p:nvPr/>
        </p:nvSpPr>
        <p:spPr bwMode="auto">
          <a:xfrm>
            <a:off x="4048507" y="115378"/>
            <a:ext cx="409448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获取精准文献的三个思路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279525" y="1854835"/>
            <a:ext cx="9521190" cy="2710815"/>
            <a:chOff x="2015" y="2921"/>
            <a:chExt cx="15004" cy="4269"/>
          </a:xfrm>
        </p:grpSpPr>
        <p:grpSp>
          <p:nvGrpSpPr>
            <p:cNvPr id="35" name="组合 34"/>
            <p:cNvGrpSpPr/>
            <p:nvPr/>
          </p:nvGrpSpPr>
          <p:grpSpPr>
            <a:xfrm>
              <a:off x="2015" y="2921"/>
              <a:ext cx="15004" cy="4269"/>
              <a:chOff x="1319116" y="1406367"/>
              <a:chExt cx="9527535" cy="2710815"/>
            </a:xfrm>
            <a:effectLst>
              <a:outerShdw blurRad="12700" dist="12700" dir="2700000" algn="tl" rotWithShape="0">
                <a:prstClr val="black">
                  <a:alpha val="20000"/>
                </a:prstClr>
              </a:outerShdw>
            </a:effectLst>
          </p:grpSpPr>
          <p:sp>
            <p:nvSpPr>
              <p:cNvPr id="42" name="形状"/>
              <p:cNvSpPr>
                <a:spLocks noChangeArrowheads="1"/>
              </p:cNvSpPr>
              <p:nvPr/>
            </p:nvSpPr>
            <p:spPr bwMode="auto">
              <a:xfrm>
                <a:off x="1319116" y="3422492"/>
                <a:ext cx="2396490" cy="694690"/>
              </a:xfrm>
              <a:prstGeom prst="rect">
                <a:avLst/>
              </a:prstGeom>
              <a:solidFill>
                <a:srgbClr val="2453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cs typeface="+mn-cs"/>
                  </a:rPr>
                  <a:t>一框式检索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3" name="形状"/>
              <p:cNvSpPr>
                <a:spLocks noChangeArrowheads="1"/>
              </p:cNvSpPr>
              <p:nvPr/>
            </p:nvSpPr>
            <p:spPr bwMode="auto">
              <a:xfrm>
                <a:off x="5291819" y="3421222"/>
                <a:ext cx="2231390" cy="69469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800" b="1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+mn-ea"/>
                  </a:rPr>
                  <a:t>高级检索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grpSp>
            <p:nvGrpSpPr>
              <p:cNvPr id="15" name="组合 14"/>
              <p:cNvGrpSpPr/>
              <p:nvPr/>
            </p:nvGrpSpPr>
            <p:grpSpPr>
              <a:xfrm>
                <a:off x="5524087" y="1406367"/>
                <a:ext cx="1541863" cy="1886269"/>
                <a:chOff x="5524087" y="1406367"/>
                <a:chExt cx="1541863" cy="1886269"/>
              </a:xfrm>
            </p:grpSpPr>
            <p:sp>
              <p:nvSpPr>
                <p:cNvPr id="39" name="形状"/>
                <p:cNvSpPr/>
                <p:nvPr/>
              </p:nvSpPr>
              <p:spPr>
                <a:xfrm>
                  <a:off x="5524087" y="1414623"/>
                  <a:ext cx="1541863" cy="1541860"/>
                </a:xfrm>
                <a:prstGeom prst="ellipse">
                  <a:avLst/>
                </a:prstGeom>
                <a:ln w="127000">
                  <a:solidFill>
                    <a:srgbClr val="CACAC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0" name="形状"/>
                <p:cNvSpPr/>
                <p:nvPr/>
              </p:nvSpPr>
              <p:spPr>
                <a:xfrm rot="10571852">
                  <a:off x="5524087" y="1406367"/>
                  <a:ext cx="1541863" cy="1541863"/>
                </a:xfrm>
                <a:prstGeom prst="arc">
                  <a:avLst>
                    <a:gd name="adj1" fmla="val 10800000"/>
                    <a:gd name="adj2" fmla="val 435029"/>
                  </a:avLst>
                </a:prstGeom>
                <a:ln w="1270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1" name="形状"/>
                <p:cNvSpPr/>
                <p:nvPr/>
              </p:nvSpPr>
              <p:spPr>
                <a:xfrm flipV="1">
                  <a:off x="6173574" y="3059881"/>
                  <a:ext cx="242888" cy="232755"/>
                </a:xfrm>
                <a:prstGeom prst="triangl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5" name="形状"/>
              <p:cNvSpPr>
                <a:spLocks noChangeArrowheads="1"/>
              </p:cNvSpPr>
              <p:nvPr/>
            </p:nvSpPr>
            <p:spPr bwMode="auto">
              <a:xfrm>
                <a:off x="8662251" y="3397727"/>
                <a:ext cx="2184400" cy="713740"/>
              </a:xfrm>
              <a:prstGeom prst="rect">
                <a:avLst/>
              </a:prstGeom>
              <a:solidFill>
                <a:srgbClr val="9999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800" b="1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+mn-ea"/>
                  </a:rPr>
                  <a:t>分组和排序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  <a:sym typeface="+mn-ea"/>
                </a:endParaRPr>
              </a:p>
            </p:txBody>
          </p:sp>
          <p:grpSp>
            <p:nvGrpSpPr>
              <p:cNvPr id="10" name="组合 9"/>
              <p:cNvGrpSpPr/>
              <p:nvPr/>
            </p:nvGrpSpPr>
            <p:grpSpPr>
              <a:xfrm>
                <a:off x="1814416" y="1414623"/>
                <a:ext cx="1541863" cy="1815783"/>
                <a:chOff x="1814416" y="1414623"/>
                <a:chExt cx="1541863" cy="1815783"/>
              </a:xfrm>
            </p:grpSpPr>
            <p:sp>
              <p:nvSpPr>
                <p:cNvPr id="47" name="形状"/>
                <p:cNvSpPr/>
                <p:nvPr/>
              </p:nvSpPr>
              <p:spPr>
                <a:xfrm>
                  <a:off x="1814416" y="1414623"/>
                  <a:ext cx="1541863" cy="1541860"/>
                </a:xfrm>
                <a:prstGeom prst="ellipse">
                  <a:avLst/>
                </a:prstGeom>
                <a:ln w="127000">
                  <a:solidFill>
                    <a:srgbClr val="CACAC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9" name="形状"/>
                <p:cNvSpPr/>
                <p:nvPr/>
              </p:nvSpPr>
              <p:spPr>
                <a:xfrm flipV="1">
                  <a:off x="2463903" y="2997651"/>
                  <a:ext cx="242888" cy="232755"/>
                </a:xfrm>
                <a:prstGeom prst="triangle">
                  <a:avLst/>
                </a:prstGeom>
                <a:solidFill>
                  <a:srgbClr val="2453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grpSp>
            <p:nvGrpSpPr>
              <p:cNvPr id="23" name="组合 22"/>
              <p:cNvGrpSpPr/>
              <p:nvPr/>
            </p:nvGrpSpPr>
            <p:grpSpPr>
              <a:xfrm>
                <a:off x="8872939" y="1414622"/>
                <a:ext cx="1541880" cy="1893797"/>
                <a:chOff x="8872939" y="1414622"/>
                <a:chExt cx="1541880" cy="1893797"/>
              </a:xfrm>
            </p:grpSpPr>
            <p:grpSp>
              <p:nvGrpSpPr>
                <p:cNvPr id="17" name="组合 16"/>
                <p:cNvGrpSpPr/>
                <p:nvPr/>
              </p:nvGrpSpPr>
              <p:grpSpPr>
                <a:xfrm>
                  <a:off x="8872956" y="1414623"/>
                  <a:ext cx="1541863" cy="1893796"/>
                  <a:chOff x="8872956" y="1414623"/>
                  <a:chExt cx="1541863" cy="1893796"/>
                </a:xfrm>
              </p:grpSpPr>
              <p:sp>
                <p:nvSpPr>
                  <p:cNvPr id="51" name="形状"/>
                  <p:cNvSpPr/>
                  <p:nvPr/>
                </p:nvSpPr>
                <p:spPr>
                  <a:xfrm>
                    <a:off x="8872956" y="1414623"/>
                    <a:ext cx="1541863" cy="1541860"/>
                  </a:xfrm>
                  <a:prstGeom prst="ellipse">
                    <a:avLst/>
                  </a:prstGeom>
                  <a:ln w="127000">
                    <a:solidFill>
                      <a:srgbClr val="CACAC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微软雅黑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59" name="形状"/>
                  <p:cNvSpPr/>
                  <p:nvPr/>
                </p:nvSpPr>
                <p:spPr>
                  <a:xfrm flipV="1">
                    <a:off x="9632964" y="3075664"/>
                    <a:ext cx="242888" cy="232755"/>
                  </a:xfrm>
                  <a:prstGeom prst="triangle">
                    <a:avLst/>
                  </a:prstGeom>
                  <a:solidFill>
                    <a:srgbClr val="99999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19134"/>
                      </a:solidFill>
                      <a:effectLst/>
                      <a:uLnTx/>
                      <a:uFillTx/>
                      <a:latin typeface="Arial" panose="020B0604020202020204"/>
                      <a:ea typeface="微软雅黑" panose="020B0503020204020204" pitchFamily="34" charset="-122"/>
                      <a:cs typeface="+mn-cs"/>
                    </a:endParaRPr>
                  </a:p>
                </p:txBody>
              </p:sp>
            </p:grpSp>
            <p:sp>
              <p:nvSpPr>
                <p:cNvPr id="52" name="形状"/>
                <p:cNvSpPr/>
                <p:nvPr/>
              </p:nvSpPr>
              <p:spPr>
                <a:xfrm rot="10571852">
                  <a:off x="8872939" y="1414622"/>
                  <a:ext cx="1541863" cy="1541863"/>
                </a:xfrm>
                <a:prstGeom prst="arc">
                  <a:avLst>
                    <a:gd name="adj1" fmla="val 10800000"/>
                    <a:gd name="adj2" fmla="val 15487200"/>
                  </a:avLst>
                </a:prstGeom>
                <a:ln w="127000">
                  <a:solidFill>
                    <a:srgbClr val="99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</p:grpSp>
        <p:pic>
          <p:nvPicPr>
            <p:cNvPr id="11" name="图片 10" descr="32313630313239363b32313630303938373bc2dbcec4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289" y="3428"/>
              <a:ext cx="1440" cy="1440"/>
            </a:xfrm>
            <a:prstGeom prst="rect">
              <a:avLst/>
            </a:prstGeom>
          </p:spPr>
        </p:pic>
        <p:pic>
          <p:nvPicPr>
            <p:cNvPr id="12" name="图片 11" descr="32313630313239363b32313630303939383bd4c4b6c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131" y="3428"/>
              <a:ext cx="1440" cy="1440"/>
            </a:xfrm>
            <a:prstGeom prst="rect">
              <a:avLst/>
            </a:prstGeom>
          </p:spPr>
        </p:pic>
        <p:pic>
          <p:nvPicPr>
            <p:cNvPr id="13" name="图片 12" descr="32313630313239363b32313630303939353bc2dbcec4d2fdd3c3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479" y="3428"/>
              <a:ext cx="1440" cy="144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/>
</p:sld>
</file>

<file path=ppt/tags/tag1.xml><?xml version="1.0" encoding="utf-8"?>
<p:tagLst xmlns:p="http://schemas.openxmlformats.org/presentationml/2006/main">
  <p:tag name="KSO_WM_UNIT_PLACING_PICTURE_USER_VIEWPORT" val="{&quot;height&quot;:8666,&quot;width&quot;:18468}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#wm#"/>
  <p:tag name="KSO_WM_TEMPLATE_CATEGORY" val="diagram"/>
  <p:tag name="KSO_WM_TEMPLATE_INDEX" val="20211488"/>
  <p:tag name="KSO_WM_SLIDE_ID" val="diagram20211488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4*348"/>
  <p:tag name="KSO_WM_SLIDE_POSITION" val="48*96"/>
  <p:tag name="KSO_WM_TAG_VERSION" val="1.0"/>
  <p:tag name="KSO_WM_SLIDE_LAYOUT" val="a_d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24:03&quot;,&quot;maxSize&quot;:{&quot;size1&quot;:55},&quot;minSize&quot;:{&quot;size1&quot;:44.9},&quot;normalSize&quot;:{&quot;size1&quot;:44.9},&quot;subLayout&quot;:[{&quot;id&quot;:&quot;2021-04-01T15:24:03&quot;,&quot;margin&quot;:{&quot;bottom&quot;:6.349999904632568,&quot;left&quot;:2.9629998207092285,&quot;right&quot;:2.5399999618530273,&quot;top&quot;:6.349999904632568},&quot;type&quot;:0},{&quot;id&quot;:&quot;2021-04-01T15:24:03&quot;,&quot;margin&quot;:{&quot;bottom&quot;:2.117000102996826,&quot;left&quot;:0.02600000612437725,&quot;right&quot;:1.6929999589920044,&quot;top&quot;:2.117000102996826},&quot;type&quot;:0}],&quot;type&quot;:0}"/>
  <p:tag name="KSO_WM_SLIDE_BACKGROUND" val="[&quot;general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c95017b7ee298d401c684"/>
  <p:tag name="KSO_WM_CHIP_FILLPROP" val="[[{&quot;text_align&quot;:&quot;lm&quot;,&quot;text_direction&quot;:&quot;horizontal&quot;,&quot;support_big_font&quot;:true,&quot;fill_id&quot;:&quot;05ed0eeff46f44e98ca671d6ac23df94&quot;,&quot;fill_align&quot;:&quot;cm&quot;,&quot;chip_types&quot;:[&quot;text&quot;]},{&quot;text_align&quot;:&quot;lm&quot;,&quot;text_direction&quot;:&quot;horizontal&quot;,&quot;support_features&quot;:[&quot;collage&quot;,&quot;carousel&quot;,&quot;creativecrop&quot;],&quot;support_big_font&quot;:false,&quot;fill_id&quot;:&quot;aa8370987f4140ab9fa600e717225475&quot;,&quot;fill_align&quot;:&quot;cm&quot;,&quot;chip_types&quot;:[&quot;diagram&quot;,&quot;pictext&quot;,&quot;picture&quot;,&quot;chart&quot;,&quot;table&quot;,&quot;video&quot;]}],[{&quot;text_align&quot;:&quot;cm&quot;,&quot;text_direction&quot;:&quot;horizontal&quot;,&quot;support_big_font&quot;:true,&quot;fill_id&quot;:&quot;05ed0eeff46f44e98ca671d6ac23df94&quot;,&quot;fill_align&quot;:&quot;cm&quot;,&quot;chip_types&quot;:[&quot;header&quot;]},{&quot;text_align&quot;:&quot;lm&quot;,&quot;text_direction&quot;:&quot;horizontal&quot;,&quot;support_features&quot;:[&quot;collage&quot;,&quot;carousel&quot;,&quot;creativecrop&quot;],&quot;support_big_font&quot;:false,&quot;fill_id&quot;:&quot;aa8370987f4140ab9fa600e717225475&quot;,&quot;fill_align&quot;:&quot;cm&quot;,&quot;chip_types&quot;:[&quot;diagram&quot;,&quot;pictext&quot;,&quot;picture&quot;,&quot;chart&quot;,&quot;table&quot;,&quot;video&quot;]}]]"/>
  <p:tag name="KSO_WM_CHIP_DECFILLPROP" val="[]"/>
  <p:tag name="KSO_WM_SLIDE_CAN_ADD_NAVIGATION" val="1"/>
  <p:tag name="KSO_WM_CHIP_GROUPID" val="5f6c95017b7ee298d401c683"/>
  <p:tag name="KSO_WM_SLIDE_BK_DARK_LIGHT" val="2"/>
  <p:tag name="KSO_WM_SLIDE_BACKGROUND_TYPE" val="general"/>
  <p:tag name="KSO_WM_SLIDE_SUPPORT_FEATURE_TYPE" val="7"/>
  <p:tag name="KSO_WM_TEMPLATE_ASSEMBLE_XID" val="60656efc4054ed1e2fb801d4"/>
  <p:tag name="KSO_WM_TEMPLATE_ASSEMBLE_GROUPID" val="60656efc4054ed1e2fb801d4"/>
</p:tagLst>
</file>

<file path=ppt/tags/tag10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2699_1*a*1"/>
  <p:tag name="KSO_WM_TEMPLATE_CATEGORY" val="diagram"/>
  <p:tag name="KSO_WM_TEMPLATE_INDEX" val="20212699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44660ad41c9b4afcb22ca6bead5f9c0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43077f9c1a354450ba6003239b8d3f36"/>
  <p:tag name="KSO_WM_UNIT_TEXT_FILL_FORE_SCHEMECOLOR_INDEX_BRIGHTNESS" val="0"/>
  <p:tag name="KSO_WM_UNIT_TEXT_FILL_FORE_SCHEMECOLOR_INDEX" val="13"/>
  <p:tag name="KSO_WM_UNIT_TEXT_FILL_TYPE" val="1"/>
  <p:tag name="KSO_WM_TEMPLATE_ASSEMBLE_XID" val="60656f644054ed1e2fb8092f"/>
  <p:tag name="KSO_WM_TEMPLATE_ASSEMBLE_GROUPID" val="60656f644054ed1e2fb8092f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699_1*i*2"/>
  <p:tag name="KSO_WM_TEMPLATE_CATEGORY" val="diagram"/>
  <p:tag name="KSO_WM_TEMPLATE_INDEX" val="20212699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ab9e3ede4f02433781ee8c4bc865c25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f708c7a747e3ea6e292a7fb"/>
  <p:tag name="KSO_WM_CHIP_XID" val="5f708c7a747e3ea6e292a7fc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6f644054ed1e2fb8092f"/>
  <p:tag name="KSO_WM_TEMPLATE_ASSEMBLE_GROUPID" val="60656f644054ed1e2fb8092f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699_1*i*2"/>
  <p:tag name="KSO_WM_TEMPLATE_CATEGORY" val="diagram"/>
  <p:tag name="KSO_WM_TEMPLATE_INDEX" val="20212699"/>
  <p:tag name="KSO_WM_UNIT_LAYERLEVEL" val="1"/>
  <p:tag name="KSO_WM_TAG_VERSION" val="1.0"/>
  <p:tag name="KSO_WM_BEAUTIFY_FLAG" val=""/>
  <p:tag name="KSO_WM_UNIT_BLOCK" val="0"/>
  <p:tag name="KSO_WM_UNIT_SM_LIMIT_TYPE" val="2"/>
  <p:tag name="KSO_WM_UNIT_DEC_AREA_ID" val="ab9e3ede4f02433781ee8c4bc865c25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f708c7a747e3ea6e292a7fb"/>
  <p:tag name="KSO_WM_CHIP_XID" val="5f708c7a747e3ea6e292a7fc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6f644054ed1e2fb8092f"/>
  <p:tag name="KSO_WM_TEMPLATE_ASSEMBLE_GROUPID" val="60656f644054ed1e2fb8092f"/>
</p:tagLst>
</file>

<file path=ppt/tags/tag10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2699_1*a*1"/>
  <p:tag name="KSO_WM_TEMPLATE_CATEGORY" val="diagram"/>
  <p:tag name="KSO_WM_TEMPLATE_INDEX" val="20212699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44660ad41c9b4afcb22ca6bead5f9c0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43077f9c1a354450ba6003239b8d3f36"/>
  <p:tag name="KSO_WM_UNIT_TEXT_FILL_FORE_SCHEMECOLOR_INDEX_BRIGHTNESS" val="0"/>
  <p:tag name="KSO_WM_UNIT_TEXT_FILL_FORE_SCHEMECOLOR_INDEX" val="13"/>
  <p:tag name="KSO_WM_UNIT_TEXT_FILL_TYPE" val="1"/>
  <p:tag name="KSO_WM_TEMPLATE_ASSEMBLE_XID" val="60656f644054ed1e2fb8092f"/>
  <p:tag name="KSO_WM_TEMPLATE_ASSEMBLE_GROUPID" val="60656f644054ed1e2fb8092f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699_1*i*2"/>
  <p:tag name="KSO_WM_TEMPLATE_CATEGORY" val="diagram"/>
  <p:tag name="KSO_WM_TEMPLATE_INDEX" val="20212699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ab9e3ede4f02433781ee8c4bc865c25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f708c7a747e3ea6e292a7fb"/>
  <p:tag name="KSO_WM_CHIP_XID" val="5f708c7a747e3ea6e292a7fc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6f644054ed1e2fb8092f"/>
  <p:tag name="KSO_WM_TEMPLATE_ASSEMBLE_GROUPID" val="60656f644054ed1e2fb8092f"/>
</p:tagLst>
</file>

<file path=ppt/tags/tag10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2699_1*a*1"/>
  <p:tag name="KSO_WM_TEMPLATE_CATEGORY" val="diagram"/>
  <p:tag name="KSO_WM_TEMPLATE_INDEX" val="20212699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44660ad41c9b4afcb22ca6bead5f9c0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43077f9c1a354450ba6003239b8d3f36"/>
  <p:tag name="KSO_WM_UNIT_TEXT_FILL_FORE_SCHEMECOLOR_INDEX_BRIGHTNESS" val="0"/>
  <p:tag name="KSO_WM_UNIT_TEXT_FILL_FORE_SCHEMECOLOR_INDEX" val="13"/>
  <p:tag name="KSO_WM_UNIT_TEXT_FILL_TYPE" val="1"/>
  <p:tag name="KSO_WM_TEMPLATE_ASSEMBLE_XID" val="60656f644054ed1e2fb8092f"/>
  <p:tag name="KSO_WM_TEMPLATE_ASSEMBLE_GROUPID" val="60656f644054ed1e2fb8092f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699_1*i*2"/>
  <p:tag name="KSO_WM_TEMPLATE_CATEGORY" val="diagram"/>
  <p:tag name="KSO_WM_TEMPLATE_INDEX" val="20212699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ab9e3ede4f02433781ee8c4bc865c25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f708c7a747e3ea6e292a7fb"/>
  <p:tag name="KSO_WM_CHIP_XID" val="5f708c7a747e3ea6e292a7fc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6f644054ed1e2fb8092f"/>
  <p:tag name="KSO_WM_TEMPLATE_ASSEMBLE_GROUPID" val="60656f644054ed1e2fb8092f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2699_1*a*1"/>
  <p:tag name="KSO_WM_TEMPLATE_CATEGORY" val="diagram"/>
  <p:tag name="KSO_WM_TEMPLATE_INDEX" val="20212699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44660ad41c9b4afcb22ca6bead5f9c0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43077f9c1a354450ba6003239b8d3f36"/>
  <p:tag name="KSO_WM_UNIT_TEXT_FILL_FORE_SCHEMECOLOR_INDEX_BRIGHTNESS" val="0"/>
  <p:tag name="KSO_WM_UNIT_TEXT_FILL_FORE_SCHEMECOLOR_INDEX" val="13"/>
  <p:tag name="KSO_WM_UNIT_TEXT_FILL_TYPE" val="1"/>
  <p:tag name="KSO_WM_TEMPLATE_ASSEMBLE_XID" val="60656f644054ed1e2fb8092f"/>
  <p:tag name="KSO_WM_TEMPLATE_ASSEMBLE_GROUPID" val="60656f644054ed1e2fb8092f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699_1*i*2"/>
  <p:tag name="KSO_WM_TEMPLATE_CATEGORY" val="diagram"/>
  <p:tag name="KSO_WM_TEMPLATE_INDEX" val="20212699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ab9e3ede4f02433781ee8c4bc865c25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f708c7a747e3ea6e292a7fb"/>
  <p:tag name="KSO_WM_CHIP_XID" val="5f708c7a747e3ea6e292a7fc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6f644054ed1e2fb8092f"/>
  <p:tag name="KSO_WM_TEMPLATE_ASSEMBLE_GROUPID" val="60656f644054ed1e2fb8092f"/>
</p:tagLst>
</file>

<file path=ppt/tags/tag113.xml><?xml version="1.0" encoding="utf-8"?>
<p:tagLst xmlns:p="http://schemas.openxmlformats.org/presentationml/2006/main">
  <p:tag name="KSO_WM_DIAGRAM_VIRTUALLY_FRAME" val="{&quot;height&quot;:213.15,&quot;left&quot;:124.95,&quot;top&quot;:95.85,&quot;width&quot;:337.7}"/>
</p:tagLst>
</file>

<file path=ppt/tags/tag114.xml><?xml version="1.0" encoding="utf-8"?>
<p:tagLst xmlns:p="http://schemas.openxmlformats.org/presentationml/2006/main">
  <p:tag name="KSO_WM_BEAUTIFY_FLAG" val=""/>
  <p:tag name="KSO_WM_DIAGRAM_VIRTUALLY_FRAME" val="{&quot;height&quot;:213.15,&quot;left&quot;:124.95,&quot;top&quot;:95.85,&quot;width&quot;:337.7}"/>
</p:tagLst>
</file>

<file path=ppt/tags/tag115.xml><?xml version="1.0" encoding="utf-8"?>
<p:tagLst xmlns:p="http://schemas.openxmlformats.org/presentationml/2006/main">
  <p:tag name="KSO_WM_DIAGRAM_VIRTUALLY_FRAME" val="{&quot;height&quot;:213.15,&quot;left&quot;:124.95,&quot;top&quot;:95.85,&quot;width&quot;:337.7}"/>
</p:tagLst>
</file>

<file path=ppt/tags/tag116.xml><?xml version="1.0" encoding="utf-8"?>
<p:tagLst xmlns:p="http://schemas.openxmlformats.org/presentationml/2006/main">
  <p:tag name="KSO_WM_DIAGRAM_VIRTUALLY_FRAME" val="{&quot;height&quot;:213.15,&quot;left&quot;:124.95,&quot;top&quot;:95.85,&quot;width&quot;:337.7}"/>
</p:tagLst>
</file>

<file path=ppt/tags/tag117.xml><?xml version="1.0" encoding="utf-8"?>
<p:tagLst xmlns:p="http://schemas.openxmlformats.org/presentationml/2006/main">
  <p:tag name="KSO_WM_DIAGRAM_VIRTUALLY_FRAME" val="{&quot;height&quot;:213.15,&quot;left&quot;:124.95,&quot;top&quot;:95.85,&quot;width&quot;:337.7}"/>
</p:tagLst>
</file>

<file path=ppt/tags/tag118.xml><?xml version="1.0" encoding="utf-8"?>
<p:tagLst xmlns:p="http://schemas.openxmlformats.org/presentationml/2006/main">
  <p:tag name="MH_TYPE" val="#NeiR#"/>
  <p:tag name="MH_NUMBER" val="2"/>
  <p:tag name="MH_CATEGORY" val="#TuWHP#"/>
  <p:tag name="MH_LAYOUT" val="SubTitleText"/>
  <p:tag name="MH" val="20170726164042"/>
  <p:tag name="MH_LIBRARY" val="GRAPHIC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commondata" val="eyJoZGlkIjoiZThmNjAzMWJlZjFkMmQwODUwMTJkYzE2ODFiYmFmYTcifQ==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8717_1*i*2"/>
  <p:tag name="KSO_WM_TEMPLATE_CATEGORY" val="diagram"/>
  <p:tag name="KSO_WM_TEMPLATE_INDEX" val="2020871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87d16a5fd8004a03af2e09f03448e1b9"/>
  <p:tag name="KSO_WM_UNIT_DECORATE_INFO" val="{&quot;ReferentInfo&quot;:{&quot;Id&quot;:&quot;slide&quot;,&quot;X&quot;:{&quot;Pos&quot;:0},&quot;Y&quot;:{&quot;Pos&quot;:1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ef1707e5bb2a422ac9a2b53"/>
  <p:tag name="KSO_WM_CHIP_XID" val="5ef1707e5bb2a422ac9a2b54"/>
  <p:tag name="KSO_WM_TEMPLATE_ASSEMBLE_XID" val="60656e7d4054ed1e2fb7f9cb"/>
  <p:tag name="KSO_WM_TEMPLATE_ASSEMBLE_GROUPID" val="60656e7d4054ed1e2fb7f9cb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8717_1*i*3"/>
  <p:tag name="KSO_WM_TEMPLATE_CATEGORY" val="diagram"/>
  <p:tag name="KSO_WM_TEMPLATE_INDEX" val="20208717"/>
  <p:tag name="KSO_WM_UNIT_LAYERLEVEL" val="1"/>
  <p:tag name="KSO_WM_TAG_VERSION" val="1.0"/>
  <p:tag name="KSO_WM_BEAUTIFY_FLAG" val="#wm#"/>
  <p:tag name="KSO_WM_UNIT_SM_LIMIT_TYPE" val="2"/>
  <p:tag name="KSO_WM_CHIP_GROUPID" val="5ef1707e5bb2a422ac9a2b53"/>
  <p:tag name="KSO_WM_CHIP_XID" val="5ef1707e5bb2a422ac9a2b54"/>
  <p:tag name="KSO_WM_UNIT_LINE_FORE_SCHEMECOLOR_INDEX_BRIGHTNESS" val="0"/>
  <p:tag name="KSO_WM_UNIT_LINE_FORE_SCHEMECOLOR_INDEX" val="5"/>
  <p:tag name="KSO_WM_UNIT_LINE_FILL_TYPE" val="2"/>
  <p:tag name="KSO_WM_TEMPLATE_ASSEMBLE_XID" val="60656e7d4054ed1e2fb7f9cb"/>
  <p:tag name="KSO_WM_TEMPLATE_ASSEMBLE_GROUPID" val="60656e7d4054ed1e2fb7f9cb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08717_1*i*4"/>
  <p:tag name="KSO_WM_TEMPLATE_CATEGORY" val="diagram"/>
  <p:tag name="KSO_WM_TEMPLATE_INDEX" val="20208717"/>
  <p:tag name="KSO_WM_UNIT_LAYERLEVEL" val="1"/>
  <p:tag name="KSO_WM_TAG_VERSION" val="1.0"/>
  <p:tag name="KSO_WM_BEAUTIFY_FLAG" val="#wm#"/>
  <p:tag name="KSO_WM_UNIT_SM_LIMIT_TYPE" val="2"/>
  <p:tag name="KSO_WM_CHIP_GROUPID" val="5ef1707e5bb2a422ac9a2b53"/>
  <p:tag name="KSO_WM_CHIP_XID" val="5ef1707e5bb2a422ac9a2b54"/>
  <p:tag name="KSO_WM_UNIT_LINE_FORE_SCHEMECOLOR_INDEX_BRIGHTNESS" val="0"/>
  <p:tag name="KSO_WM_UNIT_LINE_FORE_SCHEMECOLOR_INDEX" val="5"/>
  <p:tag name="KSO_WM_UNIT_LINE_FILL_TYPE" val="2"/>
  <p:tag name="KSO_WM_TEMPLATE_ASSEMBLE_XID" val="60656e7d4054ed1e2fb7f9cb"/>
  <p:tag name="KSO_WM_TEMPLATE_ASSEMBLE_GROUPID" val="60656e7d4054ed1e2fb7f9cb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08717_1*i*5"/>
  <p:tag name="KSO_WM_TEMPLATE_CATEGORY" val="diagram"/>
  <p:tag name="KSO_WM_TEMPLATE_INDEX" val="20208717"/>
  <p:tag name="KSO_WM_UNIT_LAYERLEVEL" val="1"/>
  <p:tag name="KSO_WM_TAG_VERSION" val="1.0"/>
  <p:tag name="KSO_WM_BEAUTIFY_FLAG" val="#wm#"/>
  <p:tag name="KSO_WM_UNIT_SM_LIMIT_TYPE" val="2"/>
  <p:tag name="KSO_WM_CHIP_GROUPID" val="5ef1707e5bb2a422ac9a2b53"/>
  <p:tag name="KSO_WM_CHIP_XID" val="5ef1707e5bb2a422ac9a2b54"/>
  <p:tag name="KSO_WM_UNIT_LINE_FORE_SCHEMECOLOR_INDEX_BRIGHTNESS" val="0"/>
  <p:tag name="KSO_WM_UNIT_LINE_FORE_SCHEMECOLOR_INDEX" val="5"/>
  <p:tag name="KSO_WM_UNIT_LINE_FILL_TYPE" val="2"/>
  <p:tag name="KSO_WM_TEMPLATE_ASSEMBLE_XID" val="60656e7d4054ed1e2fb7f9cb"/>
  <p:tag name="KSO_WM_TEMPLATE_ASSEMBLE_GROUPID" val="60656e7d4054ed1e2fb7f9cb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08717_1*i*6"/>
  <p:tag name="KSO_WM_TEMPLATE_CATEGORY" val="diagram"/>
  <p:tag name="KSO_WM_TEMPLATE_INDEX" val="20208717"/>
  <p:tag name="KSO_WM_UNIT_LAYERLEVEL" val="1"/>
  <p:tag name="KSO_WM_TAG_VERSION" val="1.0"/>
  <p:tag name="KSO_WM_BEAUTIFY_FLAG" val="#wm#"/>
  <p:tag name="KSO_WM_UNIT_SM_LIMIT_TYPE" val="2"/>
  <p:tag name="KSO_WM_CHIP_GROUPID" val="5ef1707e5bb2a422ac9a2b53"/>
  <p:tag name="KSO_WM_CHIP_XID" val="5ef1707e5bb2a422ac9a2b54"/>
  <p:tag name="KSO_WM_UNIT_LINE_FORE_SCHEMECOLOR_INDEX_BRIGHTNESS" val="0"/>
  <p:tag name="KSO_WM_UNIT_LINE_FORE_SCHEMECOLOR_INDEX" val="5"/>
  <p:tag name="KSO_WM_UNIT_LINE_FILL_TYPE" val="2"/>
  <p:tag name="KSO_WM_TEMPLATE_ASSEMBLE_XID" val="60656e7d4054ed1e2fb7f9cb"/>
  <p:tag name="KSO_WM_TEMPLATE_ASSEMBLE_GROUPID" val="60656e7d4054ed1e2fb7f9cb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08717_1*i*7"/>
  <p:tag name="KSO_WM_TEMPLATE_CATEGORY" val="diagram"/>
  <p:tag name="KSO_WM_TEMPLATE_INDEX" val="20208717"/>
  <p:tag name="KSO_WM_UNIT_LAYERLEVEL" val="1"/>
  <p:tag name="KSO_WM_TAG_VERSION" val="1.0"/>
  <p:tag name="KSO_WM_BEAUTIFY_FLAG" val="#wm#"/>
  <p:tag name="KSO_WM_UNIT_SM_LIMIT_TYPE" val="2"/>
  <p:tag name="KSO_WM_CHIP_GROUPID" val="5ef1707e5bb2a422ac9a2b53"/>
  <p:tag name="KSO_WM_CHIP_XID" val="5ef1707e5bb2a422ac9a2b54"/>
  <p:tag name="KSO_WM_UNIT_LINE_FORE_SCHEMECOLOR_INDEX_BRIGHTNESS" val="0"/>
  <p:tag name="KSO_WM_UNIT_LINE_FORE_SCHEMECOLOR_INDEX" val="5"/>
  <p:tag name="KSO_WM_UNIT_LINE_FILL_TYPE" val="2"/>
  <p:tag name="KSO_WM_TEMPLATE_ASSEMBLE_XID" val="60656e7d4054ed1e2fb7f9cb"/>
  <p:tag name="KSO_WM_TEMPLATE_ASSEMBLE_GROUPID" val="60656e7d4054ed1e2fb7f9cb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08717_1*i*8"/>
  <p:tag name="KSO_WM_TEMPLATE_CATEGORY" val="diagram"/>
  <p:tag name="KSO_WM_TEMPLATE_INDEX" val="20208717"/>
  <p:tag name="KSO_WM_UNIT_LAYERLEVEL" val="1"/>
  <p:tag name="KSO_WM_TAG_VERSION" val="1.0"/>
  <p:tag name="KSO_WM_BEAUTIFY_FLAG" val="#wm#"/>
  <p:tag name="KSO_WM_UNIT_SM_LIMIT_TYPE" val="2"/>
  <p:tag name="KSO_WM_CHIP_GROUPID" val="5ef1707e5bb2a422ac9a2b53"/>
  <p:tag name="KSO_WM_CHIP_XID" val="5ef1707e5bb2a422ac9a2b54"/>
  <p:tag name="KSO_WM_UNIT_LINE_FORE_SCHEMECOLOR_INDEX_BRIGHTNESS" val="0"/>
  <p:tag name="KSO_WM_UNIT_LINE_FORE_SCHEMECOLOR_INDEX" val="5"/>
  <p:tag name="KSO_WM_UNIT_LINE_FILL_TYPE" val="2"/>
  <p:tag name="KSO_WM_TEMPLATE_ASSEMBLE_XID" val="60656e7d4054ed1e2fb7f9cb"/>
  <p:tag name="KSO_WM_TEMPLATE_ASSEMBLE_GROUPID" val="60656e7d4054ed1e2fb7f9cb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08717_1*i*9"/>
  <p:tag name="KSO_WM_TEMPLATE_CATEGORY" val="diagram"/>
  <p:tag name="KSO_WM_TEMPLATE_INDEX" val="20208717"/>
  <p:tag name="KSO_WM_UNIT_LAYERLEVEL" val="1"/>
  <p:tag name="KSO_WM_TAG_VERSION" val="1.0"/>
  <p:tag name="KSO_WM_BEAUTIFY_FLAG" val="#wm#"/>
  <p:tag name="KSO_WM_UNIT_SM_LIMIT_TYPE" val="2"/>
  <p:tag name="KSO_WM_CHIP_GROUPID" val="5ef1707e5bb2a422ac9a2b53"/>
  <p:tag name="KSO_WM_CHIP_XID" val="5ef1707e5bb2a422ac9a2b54"/>
  <p:tag name="KSO_WM_UNIT_LINE_FORE_SCHEMECOLOR_INDEX_BRIGHTNESS" val="0"/>
  <p:tag name="KSO_WM_UNIT_LINE_FORE_SCHEMECOLOR_INDEX" val="5"/>
  <p:tag name="KSO_WM_UNIT_LINE_FILL_TYPE" val="2"/>
  <p:tag name="KSO_WM_TEMPLATE_ASSEMBLE_XID" val="60656e7d4054ed1e2fb7f9cb"/>
  <p:tag name="KSO_WM_TEMPLATE_ASSEMBLE_GROUPID" val="60656e7d4054ed1e2fb7f9cb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08717_1*i*10"/>
  <p:tag name="KSO_WM_TEMPLATE_CATEGORY" val="diagram"/>
  <p:tag name="KSO_WM_TEMPLATE_INDEX" val="2020871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ed8f6655b3ee4479a375f3dc9d7233b9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bad37aaffd614aaa8b62bb0beaa6b1cc&quot;,&quot;X&quot;:{&quot;Pos&quot;:1},&quot;Y&quot;:{&quot;Pos&quot;:1}},&quot;whChangeMode&quot;:0}"/>
  <p:tag name="KSO_WM_CHIP_GROUPID" val="5ef1707e5bb2a422ac9a2b53"/>
  <p:tag name="KSO_WM_CHIP_XID" val="5ef1707e5bb2a422ac9a2b54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720"/>
  <p:tag name="KSO_WM_TEMPLATE_ASSEMBLE_XID" val="60656e7d4054ed1e2fb7f9cb"/>
  <p:tag name="KSO_WM_TEMPLATE_ASSEMBLE_GROUPID" val="60656e7d4054ed1e2fb7f9cb"/>
</p:tagLst>
</file>

<file path=ppt/tags/tag96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，这样才能使内容层次分明，页面简洁易读。如果您的内容确实非常重要又难以精简，也请使用分段处理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8717_1*f*1"/>
  <p:tag name="KSO_WM_TEMPLATE_CATEGORY" val="diagram"/>
  <p:tag name="KSO_WM_TEMPLATE_INDEX" val="20208717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342"/>
  <p:tag name="KSO_WM_UNIT_SHOW_EDIT_AREA_INDICATION" val="1"/>
  <p:tag name="KSO_WM_CHIP_GROUPID" val="5e6b05596848fb12bee65ac8"/>
  <p:tag name="KSO_WM_CHIP_XID" val="5e6b05596848fb12bee65aca"/>
  <p:tag name="KSO_WM_UNIT_DEC_AREA_ID" val="bad37aaffd614aaa8b62bb0beaa6b1c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77a3270a51498d911295e59d240259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0656e7d4054ed1e2fb7f9cb"/>
  <p:tag name="KSO_WM_TEMPLATE_ASSEMBLE_GROUPID" val="60656e7d4054ed1e2fb7f9cb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699_1*i*2"/>
  <p:tag name="KSO_WM_TEMPLATE_CATEGORY" val="diagram"/>
  <p:tag name="KSO_WM_TEMPLATE_INDEX" val="20212699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ab9e3ede4f02433781ee8c4bc865c25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f708c7a747e3ea6e292a7fb"/>
  <p:tag name="KSO_WM_CHIP_XID" val="5f708c7a747e3ea6e292a7fc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6f644054ed1e2fb8092f"/>
  <p:tag name="KSO_WM_TEMPLATE_ASSEMBLE_GROUPID" val="60656f644054ed1e2fb8092f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#wm#"/>
  <p:tag name="KSO_WM_TEMPLATE_CATEGORY" val="diagram"/>
  <p:tag name="KSO_WM_TEMPLATE_INDEX" val="20208717"/>
  <p:tag name="KSO_WM_SLIDE_ID" val="diagram20208717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37*480"/>
  <p:tag name="KSO_WM_SLIDE_POSITION" val="22*0"/>
  <p:tag name="KSO_WM_TAG_VERSION" val="1.0"/>
  <p:tag name="KSO_WM_SLIDE_LAYOUT" val="a_f"/>
  <p:tag name="KSO_WM_SLIDE_LAYOUT_CNT" val="1_1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f1707e5bb2a422ac9a2b54"/>
  <p:tag name="KSO_WM_CHIP_FILLPROP" val="[[{&quot;text_align&quot;:&quot;lm&quot;,&quot;text_direction&quot;:&quot;horizontal&quot;,&quot;support_big_font&quot;:true,&quot;fill_id&quot;:&quot;cbc5ad0736cf4eccbc3375f750b410a4&quot;,&quot;fill_align&quot;:&quot;lm&quot;,&quot;chip_types&quot;:[&quot;header&quot;]},{&quot;text_align&quot;:&quot;lm&quot;,&quot;text_direction&quot;:&quot;horizontal&quot;,&quot;support_big_font&quot;:true,&quot;fill_id&quot;:&quot;001301a16bfe4fee952b84fd55dd512d&quot;,&quot;fill_align&quot;:&quot;cm&quot;,&quot;chip_types&quot;:[&quot;text&quot;]}],[{&quot;text_align&quot;:&quot;lm&quot;,&quot;text_direction&quot;:&quot;horizontal&quot;,&quot;support_big_font&quot;:false,&quot;fill_id&quot;:&quot;cbc5ad0736cf4eccbc3375f750b410a4&quot;,&quot;fill_align&quot;:&quot;lm&quot;,&quot;chip_types&quot;:[&quot;header&quot;]},{&quot;text_align&quot;:&quot;cm&quot;,&quot;text_direction&quot;:&quot;horizontal&quot;,&quot;support_features&quot;:[&quot;collage&quot;],&quot;support_big_font&quot;:false,&quot;fill_id&quot;:&quot;001301a16bfe4fee952b84fd55dd512d&quot;,&quot;fill_align&quot;:&quot;cm&quot;,&quot;chip_types&quot;:[&quot;diagram&quot;,&quot;pictext&quot;,&quot;picture&quot;,&quot;chart&quot;,&quot;table&quot;,&quot;video&quot;]}]]"/>
  <p:tag name="KSO_WM_CHIP_DECFILLPROP" val="[]"/>
  <p:tag name="KSO_WM_SLIDE_CAN_ADD_NAVIGATION" val="1"/>
  <p:tag name="KSO_WM_CHIP_GROUPID" val="5ef1707e5bb2a422ac9a2b53"/>
  <p:tag name="KSO_WM_SLIDE_BK_DARK_LIGHT" val="2"/>
  <p:tag name="KSO_WM_SLIDE_BACKGROUND_TYPE" val="general"/>
  <p:tag name="KSO_WM_SLIDE_SUPPORT_FEATURE_TYPE" val="0"/>
  <p:tag name="KSO_WM_TEMPLATE_ASSEMBLE_XID" val="60656e7d4054ed1e2fb7f9cb"/>
  <p:tag name="KSO_WM_TEMPLATE_ASSEMBLE_GROUPID" val="60656e7d4054ed1e2fb7f9cb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01:46&quot;,&quot;maxSize&quot;:{&quot;size1&quot;:22.4},&quot;minSize&quot;:{&quot;size1&quot;:20},&quot;normalSize&quot;:{&quot;size1&quot;:22.4},&quot;subLayout&quot;:[{&quot;id&quot;:&quot;2021-04-01T15:01:46&quot;,&quot;margin&quot;:{&quot;bottom&quot;:0.0260000042617321,&quot;left&quot;:1.6929999589920044,&quot;right&quot;:8.043000221252441,&quot;top&quot;:1.6929999589920044},&quot;type&quot;:0},{&quot;id&quot;:&quot;2021-04-01T15:01:47&quot;,&quot;margin&quot;:{&quot;bottom&quot;:2.9629998207092285,&quot;left&quot;:3.38700008392334,&quot;right&quot;:3.385999917984009,&quot;top&quot;:2.0899999141693115},&quot;type&quot;:0}],&quot;type&quot;:0}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包图主题2">
  <a:themeElements>
    <a:clrScheme name="自定义 18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096AF"/>
      </a:accent1>
      <a:accent2>
        <a:srgbClr val="1096AF"/>
      </a:accent2>
      <a:accent3>
        <a:srgbClr val="1096AF"/>
      </a:accent3>
      <a:accent4>
        <a:srgbClr val="1096AF"/>
      </a:accent4>
      <a:accent5>
        <a:srgbClr val="1096AF"/>
      </a:accent5>
      <a:accent6>
        <a:srgbClr val="1096AF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2633</Words>
  <Application>WPS 演示</Application>
  <PresentationFormat>宽屏</PresentationFormat>
  <Paragraphs>285</Paragraphs>
  <Slides>33</Slides>
  <Notes>44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33</vt:i4>
      </vt:variant>
    </vt:vector>
  </HeadingPairs>
  <TitlesOfParts>
    <vt:vector size="62" baseType="lpstr">
      <vt:lpstr>Arial</vt:lpstr>
      <vt:lpstr>宋体</vt:lpstr>
      <vt:lpstr>Wingdings</vt:lpstr>
      <vt:lpstr>Calibri</vt:lpstr>
      <vt:lpstr>Calibri Light</vt:lpstr>
      <vt:lpstr>微软雅黑</vt:lpstr>
      <vt:lpstr>楷体</vt:lpstr>
      <vt:lpstr>华文楷体</vt:lpstr>
      <vt:lpstr>Calibri</vt:lpstr>
      <vt:lpstr>等线</vt:lpstr>
      <vt:lpstr>Times New Roman</vt:lpstr>
      <vt:lpstr>仿宋</vt:lpstr>
      <vt:lpstr>Times New Roman</vt:lpstr>
      <vt:lpstr>Arial</vt:lpstr>
      <vt:lpstr>Arial Unicode MS</vt:lpstr>
      <vt:lpstr>Segoe UI</vt:lpstr>
      <vt:lpstr>汉仪雅酷黑简</vt:lpstr>
      <vt:lpstr>黑体</vt:lpstr>
      <vt:lpstr>华文中宋</vt:lpstr>
      <vt:lpstr>Verdana</vt:lpstr>
      <vt:lpstr>字体管家幻影伯爵</vt:lpstr>
      <vt:lpstr>1_Office 主题</vt:lpstr>
      <vt:lpstr>4_Office 主题</vt:lpstr>
      <vt:lpstr>3_Office 主题</vt:lpstr>
      <vt:lpstr>5_Office 主题</vt:lpstr>
      <vt:lpstr>7_Office 主题</vt:lpstr>
      <vt:lpstr>11_Office 主题</vt:lpstr>
      <vt:lpstr>包图主题2</vt:lpstr>
      <vt:lpstr>Office 主题​​</vt:lpstr>
      <vt:lpstr>PowerPoint 演示文稿</vt:lpstr>
      <vt:lpstr>PowerPoint 演示文稿</vt:lpstr>
      <vt:lpstr>认识知网</vt:lpstr>
      <vt:lpstr>PowerPoint 演示文稿</vt:lpstr>
      <vt:lpstr>PowerPoint 演示文稿</vt:lpstr>
      <vt:lpstr>解锁CNKI总库平台</vt:lpstr>
      <vt:lpstr>PowerPoint 演示文稿</vt:lpstr>
      <vt:lpstr>PowerPoint 演示文稿</vt:lpstr>
      <vt:lpstr>PowerPoint 演示文稿</vt:lpstr>
      <vt:lpstr>3.1一框式检索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3.3分组和排序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飞鱼</cp:lastModifiedBy>
  <cp:revision>431</cp:revision>
  <dcterms:created xsi:type="dcterms:W3CDTF">2014-05-14T06:01:00Z</dcterms:created>
  <dcterms:modified xsi:type="dcterms:W3CDTF">2025-03-04T13:36:20Z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B7913F1EEC804FF5BA8CDCDAE47E4A88</vt:lpwstr>
  </property>
</Properties>
</file>